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21"/>
  </p:notesMasterIdLst>
  <p:handoutMasterIdLst>
    <p:handoutMasterId r:id="rId22"/>
  </p:handoutMasterIdLst>
  <p:sldIdLst>
    <p:sldId id="324" r:id="rId4"/>
    <p:sldId id="311" r:id="rId5"/>
    <p:sldId id="313" r:id="rId6"/>
    <p:sldId id="314" r:id="rId7"/>
    <p:sldId id="317" r:id="rId8"/>
    <p:sldId id="331" r:id="rId9"/>
    <p:sldId id="315" r:id="rId10"/>
    <p:sldId id="320" r:id="rId11"/>
    <p:sldId id="348" r:id="rId12"/>
    <p:sldId id="342" r:id="rId13"/>
    <p:sldId id="343" r:id="rId14"/>
    <p:sldId id="344" r:id="rId15"/>
    <p:sldId id="345" r:id="rId16"/>
    <p:sldId id="346" r:id="rId17"/>
    <p:sldId id="332" r:id="rId18"/>
    <p:sldId id="333" r:id="rId19"/>
    <p:sldId id="350" r:id="rId20"/>
  </p:sldIdLst>
  <p:sldSz cx="9144000" cy="6858000" type="screen4x3"/>
  <p:notesSz cx="6797675" cy="9926638"/>
  <p:defaultTextStyle>
    <a:defPPr>
      <a:defRPr lang="de-DE"/>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33"/>
    <a:srgbClr val="90408C"/>
    <a:srgbClr val="FF7C80"/>
    <a:srgbClr val="D7DBF5"/>
    <a:srgbClr val="FFFFFF"/>
    <a:srgbClr val="993300"/>
    <a:srgbClr val="B81908"/>
    <a:srgbClr val="990000"/>
    <a:srgbClr val="CC33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C830A0-634E-4F77-BB25-D693F15A258A}" v="39" dt="2024-11-06T16:21:08.389"/>
    <p1510:client id="{2EF827E9-79A5-49CA-A5A0-47BA851B6AF9}" v="2" dt="2024-11-06T16:35:33.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1944" y="90"/>
      </p:cViewPr>
      <p:guideLst>
        <p:guide orient="horz" pos="2160"/>
        <p:guide pos="192"/>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öbius, Gesine" userId="0a38bc90-e08b-4305-bafc-f154d87b433c" providerId="ADAL" clId="{2EF827E9-79A5-49CA-A5A0-47BA851B6AF9}"/>
    <pc:docChg chg="undo custSel modSld">
      <pc:chgData name="Möbius, Gesine" userId="0a38bc90-e08b-4305-bafc-f154d87b433c" providerId="ADAL" clId="{2EF827E9-79A5-49CA-A5A0-47BA851B6AF9}" dt="2024-11-06T16:37:07.051" v="120" actId="113"/>
      <pc:docMkLst>
        <pc:docMk/>
      </pc:docMkLst>
      <pc:sldChg chg="modSp mod">
        <pc:chgData name="Möbius, Gesine" userId="0a38bc90-e08b-4305-bafc-f154d87b433c" providerId="ADAL" clId="{2EF827E9-79A5-49CA-A5A0-47BA851B6AF9}" dt="2024-11-06T16:31:50.885" v="43" actId="20577"/>
        <pc:sldMkLst>
          <pc:docMk/>
          <pc:sldMk cId="1181098625" sldId="315"/>
        </pc:sldMkLst>
        <pc:spChg chg="mod">
          <ac:chgData name="Möbius, Gesine" userId="0a38bc90-e08b-4305-bafc-f154d87b433c" providerId="ADAL" clId="{2EF827E9-79A5-49CA-A5A0-47BA851B6AF9}" dt="2024-11-06T16:31:50.885" v="43" actId="20577"/>
          <ac:spMkLst>
            <pc:docMk/>
            <pc:sldMk cId="1181098625" sldId="315"/>
            <ac:spMk id="8" creationId="{00000000-0000-0000-0000-000000000000}"/>
          </ac:spMkLst>
        </pc:spChg>
      </pc:sldChg>
      <pc:sldChg chg="modSp mod">
        <pc:chgData name="Möbius, Gesine" userId="0a38bc90-e08b-4305-bafc-f154d87b433c" providerId="ADAL" clId="{2EF827E9-79A5-49CA-A5A0-47BA851B6AF9}" dt="2024-11-06T16:30:27.716" v="28" actId="255"/>
        <pc:sldMkLst>
          <pc:docMk/>
          <pc:sldMk cId="3966181103" sldId="324"/>
        </pc:sldMkLst>
        <pc:spChg chg="mod">
          <ac:chgData name="Möbius, Gesine" userId="0a38bc90-e08b-4305-bafc-f154d87b433c" providerId="ADAL" clId="{2EF827E9-79A5-49CA-A5A0-47BA851B6AF9}" dt="2024-11-06T16:30:27.716" v="28" actId="255"/>
          <ac:spMkLst>
            <pc:docMk/>
            <pc:sldMk cId="3966181103" sldId="324"/>
            <ac:spMk id="2053" creationId="{00000000-0000-0000-0000-000000000000}"/>
          </ac:spMkLst>
        </pc:spChg>
      </pc:sldChg>
      <pc:sldChg chg="modSp mod">
        <pc:chgData name="Möbius, Gesine" userId="0a38bc90-e08b-4305-bafc-f154d87b433c" providerId="ADAL" clId="{2EF827E9-79A5-49CA-A5A0-47BA851B6AF9}" dt="2024-11-06T16:34:14.199" v="49" actId="1076"/>
        <pc:sldMkLst>
          <pc:docMk/>
          <pc:sldMk cId="3163590454" sldId="332"/>
        </pc:sldMkLst>
        <pc:spChg chg="mod">
          <ac:chgData name="Möbius, Gesine" userId="0a38bc90-e08b-4305-bafc-f154d87b433c" providerId="ADAL" clId="{2EF827E9-79A5-49CA-A5A0-47BA851B6AF9}" dt="2024-11-06T16:34:14.199" v="49" actId="1076"/>
          <ac:spMkLst>
            <pc:docMk/>
            <pc:sldMk cId="3163590454" sldId="332"/>
            <ac:spMk id="9" creationId="{00000000-0000-0000-0000-000000000000}"/>
          </ac:spMkLst>
        </pc:spChg>
      </pc:sldChg>
      <pc:sldChg chg="modSp mod">
        <pc:chgData name="Möbius, Gesine" userId="0a38bc90-e08b-4305-bafc-f154d87b433c" providerId="ADAL" clId="{2EF827E9-79A5-49CA-A5A0-47BA851B6AF9}" dt="2024-11-06T16:33:37.036" v="48" actId="20577"/>
        <pc:sldMkLst>
          <pc:docMk/>
          <pc:sldMk cId="2934799696" sldId="346"/>
        </pc:sldMkLst>
        <pc:spChg chg="mod">
          <ac:chgData name="Möbius, Gesine" userId="0a38bc90-e08b-4305-bafc-f154d87b433c" providerId="ADAL" clId="{2EF827E9-79A5-49CA-A5A0-47BA851B6AF9}" dt="2024-11-06T16:33:37.036" v="48" actId="20577"/>
          <ac:spMkLst>
            <pc:docMk/>
            <pc:sldMk cId="2934799696" sldId="346"/>
            <ac:spMk id="3" creationId="{00000000-0000-0000-0000-000000000000}"/>
          </ac:spMkLst>
        </pc:spChg>
      </pc:sldChg>
      <pc:sldChg chg="modSp mod">
        <pc:chgData name="Möbius, Gesine" userId="0a38bc90-e08b-4305-bafc-f154d87b433c" providerId="ADAL" clId="{2EF827E9-79A5-49CA-A5A0-47BA851B6AF9}" dt="2024-11-06T16:32:24.774" v="46" actId="1076"/>
        <pc:sldMkLst>
          <pc:docMk/>
          <pc:sldMk cId="3463578892" sldId="348"/>
        </pc:sldMkLst>
        <pc:spChg chg="mod">
          <ac:chgData name="Möbius, Gesine" userId="0a38bc90-e08b-4305-bafc-f154d87b433c" providerId="ADAL" clId="{2EF827E9-79A5-49CA-A5A0-47BA851B6AF9}" dt="2024-11-06T16:32:19.260" v="44" actId="1076"/>
          <ac:spMkLst>
            <pc:docMk/>
            <pc:sldMk cId="3463578892" sldId="348"/>
            <ac:spMk id="2" creationId="{97290A0D-0F75-ABFE-E26A-B6E087B4FB4B}"/>
          </ac:spMkLst>
        </pc:spChg>
        <pc:spChg chg="mod">
          <ac:chgData name="Möbius, Gesine" userId="0a38bc90-e08b-4305-bafc-f154d87b433c" providerId="ADAL" clId="{2EF827E9-79A5-49CA-A5A0-47BA851B6AF9}" dt="2024-11-06T16:32:24.774" v="46" actId="1076"/>
          <ac:spMkLst>
            <pc:docMk/>
            <pc:sldMk cId="3463578892" sldId="348"/>
            <ac:spMk id="3" creationId="{A499D4B7-4352-56F7-9F1D-1433DC590015}"/>
          </ac:spMkLst>
        </pc:spChg>
        <pc:picChg chg="mod">
          <ac:chgData name="Möbius, Gesine" userId="0a38bc90-e08b-4305-bafc-f154d87b433c" providerId="ADAL" clId="{2EF827E9-79A5-49CA-A5A0-47BA851B6AF9}" dt="2024-11-06T16:32:21.001" v="45" actId="1076"/>
          <ac:picMkLst>
            <pc:docMk/>
            <pc:sldMk cId="3463578892" sldId="348"/>
            <ac:picMk id="1026" creationId="{A22F1059-3030-0A14-B773-C534E6B71EB8}"/>
          </ac:picMkLst>
        </pc:picChg>
      </pc:sldChg>
      <pc:sldChg chg="modSp mod">
        <pc:chgData name="Möbius, Gesine" userId="0a38bc90-e08b-4305-bafc-f154d87b433c" providerId="ADAL" clId="{2EF827E9-79A5-49CA-A5A0-47BA851B6AF9}" dt="2024-11-06T16:37:07.051" v="120" actId="113"/>
        <pc:sldMkLst>
          <pc:docMk/>
          <pc:sldMk cId="498241388" sldId="350"/>
        </pc:sldMkLst>
        <pc:spChg chg="mod">
          <ac:chgData name="Möbius, Gesine" userId="0a38bc90-e08b-4305-bafc-f154d87b433c" providerId="ADAL" clId="{2EF827E9-79A5-49CA-A5A0-47BA851B6AF9}" dt="2024-11-06T16:37:07.051" v="120" actId="113"/>
          <ac:spMkLst>
            <pc:docMk/>
            <pc:sldMk cId="498241388" sldId="350"/>
            <ac:spMk id="4" creationId="{AE5506E2-C247-23F4-C3D7-DC23735543F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22904" cy="45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t" anchorCtr="0" compatLnSpc="1">
            <a:prstTxWarp prst="textNoShape">
              <a:avLst/>
            </a:prstTxWarp>
          </a:bodyPr>
          <a:lstStyle>
            <a:lvl1pPr>
              <a:defRPr sz="1200"/>
            </a:lvl1pPr>
          </a:lstStyle>
          <a:p>
            <a:pPr>
              <a:defRPr/>
            </a:pPr>
            <a:endParaRPr lang="de-DE"/>
          </a:p>
        </p:txBody>
      </p:sp>
      <p:sp>
        <p:nvSpPr>
          <p:cNvPr id="32771" name="Rectangle 3"/>
          <p:cNvSpPr>
            <a:spLocks noGrp="1" noChangeArrowheads="1"/>
          </p:cNvSpPr>
          <p:nvPr>
            <p:ph type="dt" sz="quarter" idx="1"/>
          </p:nvPr>
        </p:nvSpPr>
        <p:spPr bwMode="auto">
          <a:xfrm>
            <a:off x="3845927" y="0"/>
            <a:ext cx="2922904" cy="45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t" anchorCtr="0" compatLnSpc="1">
            <a:prstTxWarp prst="textNoShape">
              <a:avLst/>
            </a:prstTxWarp>
          </a:bodyPr>
          <a:lstStyle>
            <a:lvl1pPr algn="r">
              <a:defRPr sz="1200"/>
            </a:lvl1pPr>
          </a:lstStyle>
          <a:p>
            <a:pPr>
              <a:defRPr/>
            </a:pPr>
            <a:endParaRPr lang="de-DE"/>
          </a:p>
        </p:txBody>
      </p:sp>
      <p:sp>
        <p:nvSpPr>
          <p:cNvPr id="32772" name="Rectangle 4"/>
          <p:cNvSpPr>
            <a:spLocks noGrp="1" noChangeArrowheads="1"/>
          </p:cNvSpPr>
          <p:nvPr>
            <p:ph type="ftr" sz="quarter" idx="2"/>
          </p:nvPr>
        </p:nvSpPr>
        <p:spPr bwMode="auto">
          <a:xfrm>
            <a:off x="0" y="9429907"/>
            <a:ext cx="2922904" cy="45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b" anchorCtr="0" compatLnSpc="1">
            <a:prstTxWarp prst="textNoShape">
              <a:avLst/>
            </a:prstTxWarp>
          </a:bodyPr>
          <a:lstStyle>
            <a:lvl1pPr>
              <a:defRPr sz="1200"/>
            </a:lvl1pPr>
          </a:lstStyle>
          <a:p>
            <a:pPr>
              <a:defRPr/>
            </a:pPr>
            <a:endParaRPr lang="de-DE"/>
          </a:p>
        </p:txBody>
      </p:sp>
      <p:sp>
        <p:nvSpPr>
          <p:cNvPr id="32773" name="Rectangle 5"/>
          <p:cNvSpPr>
            <a:spLocks noGrp="1" noChangeArrowheads="1"/>
          </p:cNvSpPr>
          <p:nvPr>
            <p:ph type="sldNum" sz="quarter" idx="3"/>
          </p:nvPr>
        </p:nvSpPr>
        <p:spPr bwMode="auto">
          <a:xfrm>
            <a:off x="3845927" y="9429907"/>
            <a:ext cx="2922904" cy="45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b" anchorCtr="0" compatLnSpc="1">
            <a:prstTxWarp prst="textNoShape">
              <a:avLst/>
            </a:prstTxWarp>
          </a:bodyPr>
          <a:lstStyle>
            <a:lvl1pPr algn="r">
              <a:defRPr sz="1200"/>
            </a:lvl1pPr>
          </a:lstStyle>
          <a:p>
            <a:pPr>
              <a:defRPr/>
            </a:pPr>
            <a:fld id="{296BEA05-6070-4439-8E7B-B15A5A79ED86}" type="slidenum">
              <a:rPr lang="de-DE"/>
              <a:pPr>
                <a:defRPr/>
              </a:pPr>
              <a:t>‹Nr.›</a:t>
            </a:fld>
            <a:endParaRPr lang="de-DE"/>
          </a:p>
        </p:txBody>
      </p:sp>
    </p:spTree>
    <p:extLst>
      <p:ext uri="{BB962C8B-B14F-4D97-AF65-F5344CB8AC3E}">
        <p14:creationId xmlns:p14="http://schemas.microsoft.com/office/powerpoint/2010/main" val="220704104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942" cy="496732"/>
          </a:xfrm>
          <a:prstGeom prst="rect">
            <a:avLst/>
          </a:prstGeom>
          <a:noFill/>
          <a:ln w="9525">
            <a:noFill/>
            <a:miter lim="800000"/>
            <a:headEnd/>
            <a:tailEnd/>
          </a:ln>
          <a:effectLst/>
        </p:spPr>
        <p:txBody>
          <a:bodyPr vert="horz" wrap="square" lIns="92089" tIns="46044" rIns="92089" bIns="46044" numCol="1" anchor="t" anchorCtr="0" compatLnSpc="1">
            <a:prstTxWarp prst="textNoShape">
              <a:avLst/>
            </a:prstTxWarp>
          </a:bodyPr>
          <a:lstStyle>
            <a:lvl1pPr algn="l">
              <a:defRPr sz="1200">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3850734" y="0"/>
            <a:ext cx="2946941" cy="496732"/>
          </a:xfrm>
          <a:prstGeom prst="rect">
            <a:avLst/>
          </a:prstGeom>
          <a:noFill/>
          <a:ln w="9525">
            <a:noFill/>
            <a:miter lim="800000"/>
            <a:headEnd/>
            <a:tailEnd/>
          </a:ln>
          <a:effectLst/>
        </p:spPr>
        <p:txBody>
          <a:bodyPr vert="horz" wrap="square" lIns="92089" tIns="46044" rIns="92089" bIns="46044" numCol="1" anchor="t" anchorCtr="0" compatLnSpc="1">
            <a:prstTxWarp prst="textNoShape">
              <a:avLst/>
            </a:prstTxWarp>
          </a:bodyPr>
          <a:lstStyle>
            <a:lvl1pPr algn="r">
              <a:defRPr sz="1200">
                <a:latin typeface="Times New Roman" pitchFamily="18" charset="0"/>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06998" y="4714953"/>
            <a:ext cx="4983680" cy="4467387"/>
          </a:xfrm>
          <a:prstGeom prst="rect">
            <a:avLst/>
          </a:prstGeom>
          <a:noFill/>
          <a:ln w="9525">
            <a:noFill/>
            <a:miter lim="800000"/>
            <a:headEnd/>
            <a:tailEnd/>
          </a:ln>
          <a:effectLst/>
        </p:spPr>
        <p:txBody>
          <a:bodyPr vert="horz" wrap="square" lIns="92089" tIns="46044" rIns="92089" bIns="46044"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0" y="9429907"/>
            <a:ext cx="2946942" cy="496732"/>
          </a:xfrm>
          <a:prstGeom prst="rect">
            <a:avLst/>
          </a:prstGeom>
          <a:noFill/>
          <a:ln w="9525">
            <a:noFill/>
            <a:miter lim="800000"/>
            <a:headEnd/>
            <a:tailEnd/>
          </a:ln>
          <a:effectLst/>
        </p:spPr>
        <p:txBody>
          <a:bodyPr vert="horz" wrap="square" lIns="92089" tIns="46044" rIns="92089" bIns="46044" numCol="1" anchor="b" anchorCtr="0" compatLnSpc="1">
            <a:prstTxWarp prst="textNoShape">
              <a:avLst/>
            </a:prstTxWarp>
          </a:bodyPr>
          <a:lstStyle>
            <a:lvl1pPr algn="l">
              <a:defRPr sz="1200">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3850734" y="9429907"/>
            <a:ext cx="2946941" cy="496732"/>
          </a:xfrm>
          <a:prstGeom prst="rect">
            <a:avLst/>
          </a:prstGeom>
          <a:noFill/>
          <a:ln w="9525">
            <a:noFill/>
            <a:miter lim="800000"/>
            <a:headEnd/>
            <a:tailEnd/>
          </a:ln>
          <a:effectLst/>
        </p:spPr>
        <p:txBody>
          <a:bodyPr vert="horz" wrap="square" lIns="92089" tIns="46044" rIns="92089" bIns="46044" numCol="1" anchor="b" anchorCtr="0" compatLnSpc="1">
            <a:prstTxWarp prst="textNoShape">
              <a:avLst/>
            </a:prstTxWarp>
          </a:bodyPr>
          <a:lstStyle>
            <a:lvl1pPr algn="r">
              <a:defRPr sz="1200">
                <a:latin typeface="Times New Roman" pitchFamily="18" charset="0"/>
              </a:defRPr>
            </a:lvl1pPr>
          </a:lstStyle>
          <a:p>
            <a:pPr>
              <a:defRPr/>
            </a:pPr>
            <a:fld id="{44E7885D-0F1C-4BBF-8889-FDC3328A8187}" type="slidenum">
              <a:rPr lang="de-DE"/>
              <a:pPr>
                <a:defRPr/>
              </a:pPr>
              <a:t>‹Nr.›</a:t>
            </a:fld>
            <a:endParaRPr lang="de-DE"/>
          </a:p>
        </p:txBody>
      </p:sp>
    </p:spTree>
    <p:extLst>
      <p:ext uri="{BB962C8B-B14F-4D97-AF65-F5344CB8AC3E}">
        <p14:creationId xmlns:p14="http://schemas.microsoft.com/office/powerpoint/2010/main" val="3427956073"/>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 name="Foliennummernplatzhalter 1"/>
          <p:cNvSpPr>
            <a:spLocks noGrp="1"/>
          </p:cNvSpPr>
          <p:nvPr>
            <p:ph type="sldNum" sz="quarter" idx="10"/>
          </p:nvPr>
        </p:nvSpPr>
        <p:spPr/>
        <p:txBody>
          <a:bodyPr/>
          <a:lstStyle/>
          <a:p>
            <a:pPr>
              <a:defRPr/>
            </a:pPr>
            <a:fld id="{44E7885D-0F1C-4BBF-8889-FDC3328A8187}" type="slidenum">
              <a:rPr lang="de-DE" smtClean="0"/>
              <a:pPr>
                <a:defRPr/>
              </a:pPr>
              <a:t>13</a:t>
            </a:fld>
            <a:endParaRPr lang="de-DE"/>
          </a:p>
        </p:txBody>
      </p:sp>
      <p:sp>
        <p:nvSpPr>
          <p:cNvPr id="3" name="Datumsplatzhalter 2"/>
          <p:cNvSpPr>
            <a:spLocks noGrp="1"/>
          </p:cNvSpPr>
          <p:nvPr>
            <p:ph type="dt" idx="11"/>
          </p:nvPr>
        </p:nvSpPr>
        <p:spPr/>
        <p:txBody>
          <a:bodyPr/>
          <a:lstStyle/>
          <a:p>
            <a:pPr>
              <a:defRPr/>
            </a:pPr>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 name="Foliennummernplatzhalter 1"/>
          <p:cNvSpPr>
            <a:spLocks noGrp="1"/>
          </p:cNvSpPr>
          <p:nvPr>
            <p:ph type="sldNum" sz="quarter" idx="10"/>
          </p:nvPr>
        </p:nvSpPr>
        <p:spPr/>
        <p:txBody>
          <a:bodyPr/>
          <a:lstStyle/>
          <a:p>
            <a:pPr>
              <a:defRPr/>
            </a:pPr>
            <a:fld id="{44E7885D-0F1C-4BBF-8889-FDC3328A8187}" type="slidenum">
              <a:rPr lang="de-DE" smtClean="0"/>
              <a:pPr>
                <a:defRPr/>
              </a:pPr>
              <a:t>14</a:t>
            </a:fld>
            <a:endParaRPr lang="de-DE"/>
          </a:p>
        </p:txBody>
      </p:sp>
      <p:sp>
        <p:nvSpPr>
          <p:cNvPr id="3" name="Datumsplatzhalter 2"/>
          <p:cNvSpPr>
            <a:spLocks noGrp="1"/>
          </p:cNvSpPr>
          <p:nvPr>
            <p:ph type="dt" idx="11"/>
          </p:nvPr>
        </p:nvSpPr>
        <p:spPr/>
        <p:txBody>
          <a:bodyPr/>
          <a:lstStyle/>
          <a:p>
            <a:pPr>
              <a:defRPr/>
            </a:pPr>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189C0-77C5-2A99-703C-35287F3E0589}"/>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DD6AD872-C317-F6DB-A445-7F04396FEFBB}"/>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3622CAFA-EEC8-E6B8-5353-0C31DC291D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 name="Foliennummernplatzhalter 1">
            <a:extLst>
              <a:ext uri="{FF2B5EF4-FFF2-40B4-BE49-F238E27FC236}">
                <a16:creationId xmlns:a16="http://schemas.microsoft.com/office/drawing/2014/main" id="{1C574439-D56F-68C7-BB5F-A7D027D9DA65}"/>
              </a:ext>
            </a:extLst>
          </p:cNvPr>
          <p:cNvSpPr>
            <a:spLocks noGrp="1"/>
          </p:cNvSpPr>
          <p:nvPr>
            <p:ph type="sldNum" sz="quarter" idx="10"/>
          </p:nvPr>
        </p:nvSpPr>
        <p:spPr/>
        <p:txBody>
          <a:bodyPr/>
          <a:lstStyle/>
          <a:p>
            <a:pPr>
              <a:defRPr/>
            </a:pPr>
            <a:fld id="{44E7885D-0F1C-4BBF-8889-FDC3328A8187}" type="slidenum">
              <a:rPr lang="de-DE" smtClean="0"/>
              <a:pPr>
                <a:defRPr/>
              </a:pPr>
              <a:t>17</a:t>
            </a:fld>
            <a:endParaRPr lang="de-DE"/>
          </a:p>
        </p:txBody>
      </p:sp>
      <p:sp>
        <p:nvSpPr>
          <p:cNvPr id="3" name="Datumsplatzhalter 2">
            <a:extLst>
              <a:ext uri="{FF2B5EF4-FFF2-40B4-BE49-F238E27FC236}">
                <a16:creationId xmlns:a16="http://schemas.microsoft.com/office/drawing/2014/main" id="{F93717D1-D859-F3B7-F9E9-9282838A5454}"/>
              </a:ext>
            </a:extLst>
          </p:cNvPr>
          <p:cNvSpPr>
            <a:spLocks noGrp="1"/>
          </p:cNvSpPr>
          <p:nvPr>
            <p:ph type="dt" idx="11"/>
          </p:nvPr>
        </p:nvSpPr>
        <p:spPr/>
        <p:txBody>
          <a:bodyPr/>
          <a:lstStyle/>
          <a:p>
            <a:pPr>
              <a:defRPr/>
            </a:pPr>
            <a:endParaRPr lang="de-DE"/>
          </a:p>
        </p:txBody>
      </p:sp>
    </p:spTree>
    <p:extLst>
      <p:ext uri="{BB962C8B-B14F-4D97-AF65-F5344CB8AC3E}">
        <p14:creationId xmlns:p14="http://schemas.microsoft.com/office/powerpoint/2010/main" val="1906471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 name="Foliennummernplatzhalter 1"/>
          <p:cNvSpPr>
            <a:spLocks noGrp="1"/>
          </p:cNvSpPr>
          <p:nvPr>
            <p:ph type="sldNum" sz="quarter" idx="10"/>
          </p:nvPr>
        </p:nvSpPr>
        <p:spPr/>
        <p:txBody>
          <a:bodyPr/>
          <a:lstStyle/>
          <a:p>
            <a:pPr>
              <a:defRPr/>
            </a:pPr>
            <a:fld id="{44E7885D-0F1C-4BBF-8889-FDC3328A8187}" type="slidenum">
              <a:rPr lang="de-DE" smtClean="0"/>
              <a:pPr>
                <a:defRPr/>
              </a:pPr>
              <a:t>2</a:t>
            </a:fld>
            <a:endParaRPr lang="de-DE"/>
          </a:p>
        </p:txBody>
      </p:sp>
      <p:sp>
        <p:nvSpPr>
          <p:cNvPr id="3" name="Datumsplatzhalter 2"/>
          <p:cNvSpPr>
            <a:spLocks noGrp="1"/>
          </p:cNvSpPr>
          <p:nvPr>
            <p:ph type="dt" idx="11"/>
          </p:nvPr>
        </p:nvSpPr>
        <p:spPr/>
        <p:txBody>
          <a:bodyPr/>
          <a:lstStyle/>
          <a:p>
            <a:pPr>
              <a:defRPr/>
            </a:pPr>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 name="Foliennummernplatzhalter 1"/>
          <p:cNvSpPr>
            <a:spLocks noGrp="1"/>
          </p:cNvSpPr>
          <p:nvPr>
            <p:ph type="sldNum" sz="quarter" idx="10"/>
          </p:nvPr>
        </p:nvSpPr>
        <p:spPr/>
        <p:txBody>
          <a:bodyPr/>
          <a:lstStyle/>
          <a:p>
            <a:pPr>
              <a:defRPr/>
            </a:pPr>
            <a:fld id="{44E7885D-0F1C-4BBF-8889-FDC3328A8187}" type="slidenum">
              <a:rPr lang="de-DE" smtClean="0"/>
              <a:pPr>
                <a:defRPr/>
              </a:pPr>
              <a:t>3</a:t>
            </a:fld>
            <a:endParaRPr lang="de-DE"/>
          </a:p>
        </p:txBody>
      </p:sp>
      <p:sp>
        <p:nvSpPr>
          <p:cNvPr id="3" name="Datumsplatzhalter 2"/>
          <p:cNvSpPr>
            <a:spLocks noGrp="1"/>
          </p:cNvSpPr>
          <p:nvPr>
            <p:ph type="dt" idx="11"/>
          </p:nvPr>
        </p:nvSpPr>
        <p:spPr/>
        <p:txBody>
          <a:bodyPr/>
          <a:lstStyle/>
          <a:p>
            <a:pPr>
              <a:defRPr/>
            </a:pPr>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 name="Foliennummernplatzhalter 1"/>
          <p:cNvSpPr>
            <a:spLocks noGrp="1"/>
          </p:cNvSpPr>
          <p:nvPr>
            <p:ph type="sldNum" sz="quarter" idx="10"/>
          </p:nvPr>
        </p:nvSpPr>
        <p:spPr/>
        <p:txBody>
          <a:bodyPr/>
          <a:lstStyle/>
          <a:p>
            <a:pPr>
              <a:defRPr/>
            </a:pPr>
            <a:fld id="{44E7885D-0F1C-4BBF-8889-FDC3328A8187}" type="slidenum">
              <a:rPr lang="de-DE" smtClean="0"/>
              <a:pPr>
                <a:defRPr/>
              </a:pPr>
              <a:t>4</a:t>
            </a:fld>
            <a:endParaRPr lang="de-DE"/>
          </a:p>
        </p:txBody>
      </p:sp>
      <p:sp>
        <p:nvSpPr>
          <p:cNvPr id="3" name="Datumsplatzhalter 2"/>
          <p:cNvSpPr>
            <a:spLocks noGrp="1"/>
          </p:cNvSpPr>
          <p:nvPr>
            <p:ph type="dt" idx="11"/>
          </p:nvPr>
        </p:nvSpPr>
        <p:spPr/>
        <p:txBody>
          <a:bodyPr/>
          <a:lstStyle/>
          <a:p>
            <a:pPr>
              <a:defRPr/>
            </a:pPr>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 name="Foliennummernplatzhalter 1"/>
          <p:cNvSpPr>
            <a:spLocks noGrp="1"/>
          </p:cNvSpPr>
          <p:nvPr>
            <p:ph type="sldNum" sz="quarter" idx="10"/>
          </p:nvPr>
        </p:nvSpPr>
        <p:spPr/>
        <p:txBody>
          <a:bodyPr/>
          <a:lstStyle/>
          <a:p>
            <a:pPr>
              <a:defRPr/>
            </a:pPr>
            <a:fld id="{44E7885D-0F1C-4BBF-8889-FDC3328A8187}" type="slidenum">
              <a:rPr lang="de-DE" smtClean="0"/>
              <a:pPr>
                <a:defRPr/>
              </a:pPr>
              <a:t>8</a:t>
            </a:fld>
            <a:endParaRPr lang="de-DE"/>
          </a:p>
        </p:txBody>
      </p:sp>
      <p:sp>
        <p:nvSpPr>
          <p:cNvPr id="3" name="Datumsplatzhalter 2"/>
          <p:cNvSpPr>
            <a:spLocks noGrp="1"/>
          </p:cNvSpPr>
          <p:nvPr>
            <p:ph type="dt" idx="11"/>
          </p:nvPr>
        </p:nvSpPr>
        <p:spPr/>
        <p:txBody>
          <a:bodyPr/>
          <a:lstStyle/>
          <a:p>
            <a:pPr>
              <a:defRPr/>
            </a:pPr>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82231-7FF4-E03C-7034-C06DA7EAA88D}"/>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536A0A44-BE74-86EC-0D8D-87CF2D1C8E1B}"/>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ED0805D2-10E6-06A3-D794-14DF781003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 name="Foliennummernplatzhalter 1">
            <a:extLst>
              <a:ext uri="{FF2B5EF4-FFF2-40B4-BE49-F238E27FC236}">
                <a16:creationId xmlns:a16="http://schemas.microsoft.com/office/drawing/2014/main" id="{F94D47A2-6BD9-1B7E-4ABA-09EC81D0B74B}"/>
              </a:ext>
            </a:extLst>
          </p:cNvPr>
          <p:cNvSpPr>
            <a:spLocks noGrp="1"/>
          </p:cNvSpPr>
          <p:nvPr>
            <p:ph type="sldNum" sz="quarter" idx="10"/>
          </p:nvPr>
        </p:nvSpPr>
        <p:spPr/>
        <p:txBody>
          <a:bodyPr/>
          <a:lstStyle/>
          <a:p>
            <a:pPr>
              <a:defRPr/>
            </a:pPr>
            <a:fld id="{44E7885D-0F1C-4BBF-8889-FDC3328A8187}" type="slidenum">
              <a:rPr lang="de-DE" smtClean="0"/>
              <a:pPr>
                <a:defRPr/>
              </a:pPr>
              <a:t>9</a:t>
            </a:fld>
            <a:endParaRPr lang="de-DE"/>
          </a:p>
        </p:txBody>
      </p:sp>
      <p:sp>
        <p:nvSpPr>
          <p:cNvPr id="3" name="Datumsplatzhalter 2">
            <a:extLst>
              <a:ext uri="{FF2B5EF4-FFF2-40B4-BE49-F238E27FC236}">
                <a16:creationId xmlns:a16="http://schemas.microsoft.com/office/drawing/2014/main" id="{08720A87-F9D2-3271-4D4B-B017FEC76134}"/>
              </a:ext>
            </a:extLst>
          </p:cNvPr>
          <p:cNvSpPr>
            <a:spLocks noGrp="1"/>
          </p:cNvSpPr>
          <p:nvPr>
            <p:ph type="dt" idx="11"/>
          </p:nvPr>
        </p:nvSpPr>
        <p:spPr/>
        <p:txBody>
          <a:bodyPr/>
          <a:lstStyle/>
          <a:p>
            <a:pPr>
              <a:defRPr/>
            </a:pPr>
            <a:endParaRPr lang="de-DE"/>
          </a:p>
        </p:txBody>
      </p:sp>
    </p:spTree>
    <p:extLst>
      <p:ext uri="{BB962C8B-B14F-4D97-AF65-F5344CB8AC3E}">
        <p14:creationId xmlns:p14="http://schemas.microsoft.com/office/powerpoint/2010/main" val="2653436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 name="Foliennummernplatzhalter 1"/>
          <p:cNvSpPr>
            <a:spLocks noGrp="1"/>
          </p:cNvSpPr>
          <p:nvPr>
            <p:ph type="sldNum" sz="quarter" idx="10"/>
          </p:nvPr>
        </p:nvSpPr>
        <p:spPr/>
        <p:txBody>
          <a:bodyPr/>
          <a:lstStyle/>
          <a:p>
            <a:pPr>
              <a:defRPr/>
            </a:pPr>
            <a:fld id="{44E7885D-0F1C-4BBF-8889-FDC3328A8187}" type="slidenum">
              <a:rPr lang="de-DE" smtClean="0"/>
              <a:pPr>
                <a:defRPr/>
              </a:pPr>
              <a:t>10</a:t>
            </a:fld>
            <a:endParaRPr lang="de-DE"/>
          </a:p>
        </p:txBody>
      </p:sp>
      <p:sp>
        <p:nvSpPr>
          <p:cNvPr id="3" name="Datumsplatzhalter 2"/>
          <p:cNvSpPr>
            <a:spLocks noGrp="1"/>
          </p:cNvSpPr>
          <p:nvPr>
            <p:ph type="dt" idx="11"/>
          </p:nvPr>
        </p:nvSpPr>
        <p:spPr/>
        <p:txBody>
          <a:bodyPr/>
          <a:lstStyle/>
          <a:p>
            <a:pPr>
              <a:defRPr/>
            </a:pPr>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 name="Foliennummernplatzhalter 1"/>
          <p:cNvSpPr>
            <a:spLocks noGrp="1"/>
          </p:cNvSpPr>
          <p:nvPr>
            <p:ph type="sldNum" sz="quarter" idx="10"/>
          </p:nvPr>
        </p:nvSpPr>
        <p:spPr/>
        <p:txBody>
          <a:bodyPr/>
          <a:lstStyle/>
          <a:p>
            <a:pPr>
              <a:defRPr/>
            </a:pPr>
            <a:fld id="{44E7885D-0F1C-4BBF-8889-FDC3328A8187}" type="slidenum">
              <a:rPr lang="de-DE" smtClean="0"/>
              <a:pPr>
                <a:defRPr/>
              </a:pPr>
              <a:t>11</a:t>
            </a:fld>
            <a:endParaRPr lang="de-DE"/>
          </a:p>
        </p:txBody>
      </p:sp>
      <p:sp>
        <p:nvSpPr>
          <p:cNvPr id="3" name="Datumsplatzhalter 2"/>
          <p:cNvSpPr>
            <a:spLocks noGrp="1"/>
          </p:cNvSpPr>
          <p:nvPr>
            <p:ph type="dt" idx="11"/>
          </p:nvPr>
        </p:nvSpPr>
        <p:spPr/>
        <p:txBody>
          <a:bodyPr/>
          <a:lstStyle/>
          <a:p>
            <a:pPr>
              <a:defRPr/>
            </a:pPr>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 name="Foliennummernplatzhalter 1"/>
          <p:cNvSpPr>
            <a:spLocks noGrp="1"/>
          </p:cNvSpPr>
          <p:nvPr>
            <p:ph type="sldNum" sz="quarter" idx="10"/>
          </p:nvPr>
        </p:nvSpPr>
        <p:spPr/>
        <p:txBody>
          <a:bodyPr/>
          <a:lstStyle/>
          <a:p>
            <a:pPr>
              <a:defRPr/>
            </a:pPr>
            <a:fld id="{44E7885D-0F1C-4BBF-8889-FDC3328A8187}" type="slidenum">
              <a:rPr lang="de-DE" smtClean="0"/>
              <a:pPr>
                <a:defRPr/>
              </a:pPr>
              <a:t>12</a:t>
            </a:fld>
            <a:endParaRPr lang="de-DE"/>
          </a:p>
        </p:txBody>
      </p:sp>
      <p:sp>
        <p:nvSpPr>
          <p:cNvPr id="3" name="Datumsplatzhalter 2"/>
          <p:cNvSpPr>
            <a:spLocks noGrp="1"/>
          </p:cNvSpPr>
          <p:nvPr>
            <p:ph type="dt" idx="11"/>
          </p:nvPr>
        </p:nvSpPr>
        <p:spPr/>
        <p:txBody>
          <a:bodyPr/>
          <a:lstStyle/>
          <a:p>
            <a:pPr>
              <a:defRPr/>
            </a:pPr>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Stand Dezember 2003</a:t>
            </a:r>
          </a:p>
        </p:txBody>
      </p:sp>
      <p:sp>
        <p:nvSpPr>
          <p:cNvPr id="6" name="Rectangle 6"/>
          <p:cNvSpPr>
            <a:spLocks noGrp="1" noChangeArrowheads="1"/>
          </p:cNvSpPr>
          <p:nvPr>
            <p:ph type="sldNum" sz="quarter" idx="12"/>
          </p:nvPr>
        </p:nvSpPr>
        <p:spPr>
          <a:ln/>
        </p:spPr>
        <p:txBody>
          <a:bodyPr/>
          <a:lstStyle>
            <a:lvl1pPr>
              <a:defRPr/>
            </a:lvl1pPr>
          </a:lstStyle>
          <a:p>
            <a:pPr>
              <a:defRPr/>
            </a:pPr>
            <a:fld id="{D7B5F7DD-735F-429B-A7F1-8F7EB94AC7D6}" type="slidenum">
              <a:rPr lang="de-DE"/>
              <a:pPr>
                <a:defRPr/>
              </a:pPr>
              <a:t>‹Nr.›</a:t>
            </a:fld>
            <a:endParaRPr lang="de-DE"/>
          </a:p>
        </p:txBody>
      </p:sp>
    </p:spTree>
    <p:extLst>
      <p:ext uri="{BB962C8B-B14F-4D97-AF65-F5344CB8AC3E}">
        <p14:creationId xmlns:p14="http://schemas.microsoft.com/office/powerpoint/2010/main" val="2938315053"/>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Stand Dezember 2003</a:t>
            </a:r>
          </a:p>
        </p:txBody>
      </p:sp>
      <p:sp>
        <p:nvSpPr>
          <p:cNvPr id="6" name="Rectangle 6"/>
          <p:cNvSpPr>
            <a:spLocks noGrp="1" noChangeArrowheads="1"/>
          </p:cNvSpPr>
          <p:nvPr>
            <p:ph type="sldNum" sz="quarter" idx="12"/>
          </p:nvPr>
        </p:nvSpPr>
        <p:spPr>
          <a:ln/>
        </p:spPr>
        <p:txBody>
          <a:bodyPr/>
          <a:lstStyle>
            <a:lvl1pPr>
              <a:defRPr/>
            </a:lvl1pPr>
          </a:lstStyle>
          <a:p>
            <a:pPr>
              <a:defRPr/>
            </a:pPr>
            <a:fld id="{A9B1B0AA-F691-498A-A8F9-7C759AB4607D}" type="slidenum">
              <a:rPr lang="de-DE"/>
              <a:pPr>
                <a:defRPr/>
              </a:pPr>
              <a:t>‹Nr.›</a:t>
            </a:fld>
            <a:endParaRPr lang="de-DE"/>
          </a:p>
        </p:txBody>
      </p:sp>
    </p:spTree>
    <p:extLst>
      <p:ext uri="{BB962C8B-B14F-4D97-AF65-F5344CB8AC3E}">
        <p14:creationId xmlns:p14="http://schemas.microsoft.com/office/powerpoint/2010/main" val="3523998210"/>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Stand Dezember 2003</a:t>
            </a:r>
          </a:p>
        </p:txBody>
      </p:sp>
      <p:sp>
        <p:nvSpPr>
          <p:cNvPr id="6" name="Rectangle 6"/>
          <p:cNvSpPr>
            <a:spLocks noGrp="1" noChangeArrowheads="1"/>
          </p:cNvSpPr>
          <p:nvPr>
            <p:ph type="sldNum" sz="quarter" idx="12"/>
          </p:nvPr>
        </p:nvSpPr>
        <p:spPr>
          <a:ln/>
        </p:spPr>
        <p:txBody>
          <a:bodyPr/>
          <a:lstStyle>
            <a:lvl1pPr>
              <a:defRPr/>
            </a:lvl1pPr>
          </a:lstStyle>
          <a:p>
            <a:pPr>
              <a:defRPr/>
            </a:pPr>
            <a:fld id="{A97ED712-959F-4916-87B2-42459E25B826}" type="slidenum">
              <a:rPr lang="de-DE"/>
              <a:pPr>
                <a:defRPr/>
              </a:pPr>
              <a:t>‹Nr.›</a:t>
            </a:fld>
            <a:endParaRPr lang="de-DE"/>
          </a:p>
        </p:txBody>
      </p:sp>
    </p:spTree>
    <p:extLst>
      <p:ext uri="{BB962C8B-B14F-4D97-AF65-F5344CB8AC3E}">
        <p14:creationId xmlns:p14="http://schemas.microsoft.com/office/powerpoint/2010/main" val="3136414647"/>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Stand Dezember 2003</a:t>
            </a:r>
          </a:p>
        </p:txBody>
      </p:sp>
      <p:sp>
        <p:nvSpPr>
          <p:cNvPr id="6" name="Rectangle 6"/>
          <p:cNvSpPr>
            <a:spLocks noGrp="1" noChangeArrowheads="1"/>
          </p:cNvSpPr>
          <p:nvPr>
            <p:ph type="sldNum" sz="quarter" idx="12"/>
          </p:nvPr>
        </p:nvSpPr>
        <p:spPr>
          <a:ln/>
        </p:spPr>
        <p:txBody>
          <a:bodyPr/>
          <a:lstStyle>
            <a:lvl1pPr>
              <a:defRPr/>
            </a:lvl1pPr>
          </a:lstStyle>
          <a:p>
            <a:pPr>
              <a:defRPr/>
            </a:pPr>
            <a:fld id="{36C23286-CA19-4537-9865-4851810031BC}" type="slidenum">
              <a:rPr lang="de-DE"/>
              <a:pPr>
                <a:defRPr/>
              </a:pPr>
              <a:t>‹Nr.›</a:t>
            </a:fld>
            <a:endParaRPr lang="de-DE"/>
          </a:p>
        </p:txBody>
      </p:sp>
    </p:spTree>
    <p:extLst>
      <p:ext uri="{BB962C8B-B14F-4D97-AF65-F5344CB8AC3E}">
        <p14:creationId xmlns:p14="http://schemas.microsoft.com/office/powerpoint/2010/main" val="1083480236"/>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r>
              <a:rPr lang="de-DE"/>
              <a:t>Stand Dezember 2003</a:t>
            </a:r>
          </a:p>
        </p:txBody>
      </p:sp>
      <p:sp>
        <p:nvSpPr>
          <p:cNvPr id="6" name="Rectangle 6"/>
          <p:cNvSpPr>
            <a:spLocks noGrp="1" noChangeArrowheads="1"/>
          </p:cNvSpPr>
          <p:nvPr>
            <p:ph type="sldNum" sz="quarter" idx="12"/>
          </p:nvPr>
        </p:nvSpPr>
        <p:spPr>
          <a:ln/>
        </p:spPr>
        <p:txBody>
          <a:bodyPr/>
          <a:lstStyle>
            <a:lvl1pPr>
              <a:defRPr/>
            </a:lvl1pPr>
          </a:lstStyle>
          <a:p>
            <a:pPr>
              <a:defRPr/>
            </a:pPr>
            <a:fld id="{BA520CEC-6927-46BA-B0E9-C783F65C8410}" type="slidenum">
              <a:rPr lang="de-DE"/>
              <a:pPr>
                <a:defRPr/>
              </a:pPr>
              <a:t>‹Nr.›</a:t>
            </a:fld>
            <a:endParaRPr lang="de-DE"/>
          </a:p>
        </p:txBody>
      </p:sp>
    </p:spTree>
    <p:extLst>
      <p:ext uri="{BB962C8B-B14F-4D97-AF65-F5344CB8AC3E}">
        <p14:creationId xmlns:p14="http://schemas.microsoft.com/office/powerpoint/2010/main" val="2659702673"/>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r>
              <a:rPr lang="de-DE"/>
              <a:t>Stand Dezember 2003</a:t>
            </a:r>
          </a:p>
        </p:txBody>
      </p:sp>
      <p:sp>
        <p:nvSpPr>
          <p:cNvPr id="7" name="Rectangle 6"/>
          <p:cNvSpPr>
            <a:spLocks noGrp="1" noChangeArrowheads="1"/>
          </p:cNvSpPr>
          <p:nvPr>
            <p:ph type="sldNum" sz="quarter" idx="12"/>
          </p:nvPr>
        </p:nvSpPr>
        <p:spPr>
          <a:ln/>
        </p:spPr>
        <p:txBody>
          <a:bodyPr/>
          <a:lstStyle>
            <a:lvl1pPr>
              <a:defRPr/>
            </a:lvl1pPr>
          </a:lstStyle>
          <a:p>
            <a:pPr>
              <a:defRPr/>
            </a:pPr>
            <a:fld id="{FAC97650-EC9F-4057-B412-4251083DF993}" type="slidenum">
              <a:rPr lang="de-DE"/>
              <a:pPr>
                <a:defRPr/>
              </a:pPr>
              <a:t>‹Nr.›</a:t>
            </a:fld>
            <a:endParaRPr lang="de-DE"/>
          </a:p>
        </p:txBody>
      </p:sp>
    </p:spTree>
    <p:extLst>
      <p:ext uri="{BB962C8B-B14F-4D97-AF65-F5344CB8AC3E}">
        <p14:creationId xmlns:p14="http://schemas.microsoft.com/office/powerpoint/2010/main" val="905329298"/>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r>
              <a:rPr lang="de-DE"/>
              <a:t>Stand Dezember 2003</a:t>
            </a:r>
          </a:p>
        </p:txBody>
      </p:sp>
      <p:sp>
        <p:nvSpPr>
          <p:cNvPr id="9" name="Rectangle 6"/>
          <p:cNvSpPr>
            <a:spLocks noGrp="1" noChangeArrowheads="1"/>
          </p:cNvSpPr>
          <p:nvPr>
            <p:ph type="sldNum" sz="quarter" idx="12"/>
          </p:nvPr>
        </p:nvSpPr>
        <p:spPr>
          <a:ln/>
        </p:spPr>
        <p:txBody>
          <a:bodyPr/>
          <a:lstStyle>
            <a:lvl1pPr>
              <a:defRPr/>
            </a:lvl1pPr>
          </a:lstStyle>
          <a:p>
            <a:pPr>
              <a:defRPr/>
            </a:pPr>
            <a:fld id="{4BE6C4A7-3A09-4119-81B0-90CEFDEDE763}" type="slidenum">
              <a:rPr lang="de-DE"/>
              <a:pPr>
                <a:defRPr/>
              </a:pPr>
              <a:t>‹Nr.›</a:t>
            </a:fld>
            <a:endParaRPr lang="de-DE"/>
          </a:p>
        </p:txBody>
      </p:sp>
    </p:spTree>
    <p:extLst>
      <p:ext uri="{BB962C8B-B14F-4D97-AF65-F5344CB8AC3E}">
        <p14:creationId xmlns:p14="http://schemas.microsoft.com/office/powerpoint/2010/main" val="1631156042"/>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r>
              <a:rPr lang="de-DE"/>
              <a:t>Stand Dezember 2003</a:t>
            </a:r>
          </a:p>
        </p:txBody>
      </p:sp>
      <p:sp>
        <p:nvSpPr>
          <p:cNvPr id="5" name="Rectangle 6"/>
          <p:cNvSpPr>
            <a:spLocks noGrp="1" noChangeArrowheads="1"/>
          </p:cNvSpPr>
          <p:nvPr>
            <p:ph type="sldNum" sz="quarter" idx="12"/>
          </p:nvPr>
        </p:nvSpPr>
        <p:spPr>
          <a:ln/>
        </p:spPr>
        <p:txBody>
          <a:bodyPr/>
          <a:lstStyle>
            <a:lvl1pPr>
              <a:defRPr/>
            </a:lvl1pPr>
          </a:lstStyle>
          <a:p>
            <a:pPr>
              <a:defRPr/>
            </a:pPr>
            <a:fld id="{6DF07CAE-6D38-4F40-9BCF-621012CF723A}" type="slidenum">
              <a:rPr lang="de-DE"/>
              <a:pPr>
                <a:defRPr/>
              </a:pPr>
              <a:t>‹Nr.›</a:t>
            </a:fld>
            <a:endParaRPr lang="de-DE"/>
          </a:p>
        </p:txBody>
      </p:sp>
    </p:spTree>
    <p:extLst>
      <p:ext uri="{BB962C8B-B14F-4D97-AF65-F5344CB8AC3E}">
        <p14:creationId xmlns:p14="http://schemas.microsoft.com/office/powerpoint/2010/main" val="1784338816"/>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r>
              <a:rPr lang="de-DE"/>
              <a:t>Stand Dezember 2003</a:t>
            </a:r>
          </a:p>
        </p:txBody>
      </p:sp>
      <p:sp>
        <p:nvSpPr>
          <p:cNvPr id="4" name="Rectangle 6"/>
          <p:cNvSpPr>
            <a:spLocks noGrp="1" noChangeArrowheads="1"/>
          </p:cNvSpPr>
          <p:nvPr>
            <p:ph type="sldNum" sz="quarter" idx="12"/>
          </p:nvPr>
        </p:nvSpPr>
        <p:spPr>
          <a:ln/>
        </p:spPr>
        <p:txBody>
          <a:bodyPr/>
          <a:lstStyle>
            <a:lvl1pPr>
              <a:defRPr/>
            </a:lvl1pPr>
          </a:lstStyle>
          <a:p>
            <a:pPr>
              <a:defRPr/>
            </a:pPr>
            <a:fld id="{FD706540-7D40-472F-BC1B-935B6832AD6C}" type="slidenum">
              <a:rPr lang="de-DE"/>
              <a:pPr>
                <a:defRPr/>
              </a:pPr>
              <a:t>‹Nr.›</a:t>
            </a:fld>
            <a:endParaRPr lang="de-DE"/>
          </a:p>
        </p:txBody>
      </p:sp>
    </p:spTree>
    <p:extLst>
      <p:ext uri="{BB962C8B-B14F-4D97-AF65-F5344CB8AC3E}">
        <p14:creationId xmlns:p14="http://schemas.microsoft.com/office/powerpoint/2010/main" val="3152916072"/>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r>
              <a:rPr lang="de-DE"/>
              <a:t>Stand Dezember 2003</a:t>
            </a:r>
          </a:p>
        </p:txBody>
      </p:sp>
      <p:sp>
        <p:nvSpPr>
          <p:cNvPr id="7" name="Rectangle 6"/>
          <p:cNvSpPr>
            <a:spLocks noGrp="1" noChangeArrowheads="1"/>
          </p:cNvSpPr>
          <p:nvPr>
            <p:ph type="sldNum" sz="quarter" idx="12"/>
          </p:nvPr>
        </p:nvSpPr>
        <p:spPr>
          <a:ln/>
        </p:spPr>
        <p:txBody>
          <a:bodyPr/>
          <a:lstStyle>
            <a:lvl1pPr>
              <a:defRPr/>
            </a:lvl1pPr>
          </a:lstStyle>
          <a:p>
            <a:pPr>
              <a:defRPr/>
            </a:pPr>
            <a:fld id="{EB057311-FBE5-4C61-AA26-C329D17F1E08}" type="slidenum">
              <a:rPr lang="de-DE"/>
              <a:pPr>
                <a:defRPr/>
              </a:pPr>
              <a:t>‹Nr.›</a:t>
            </a:fld>
            <a:endParaRPr lang="de-DE"/>
          </a:p>
        </p:txBody>
      </p:sp>
    </p:spTree>
    <p:extLst>
      <p:ext uri="{BB962C8B-B14F-4D97-AF65-F5344CB8AC3E}">
        <p14:creationId xmlns:p14="http://schemas.microsoft.com/office/powerpoint/2010/main" val="3832549228"/>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r>
              <a:rPr lang="de-DE"/>
              <a:t>Stand Dezember 2003</a:t>
            </a:r>
          </a:p>
        </p:txBody>
      </p:sp>
      <p:sp>
        <p:nvSpPr>
          <p:cNvPr id="7" name="Rectangle 6"/>
          <p:cNvSpPr>
            <a:spLocks noGrp="1" noChangeArrowheads="1"/>
          </p:cNvSpPr>
          <p:nvPr>
            <p:ph type="sldNum" sz="quarter" idx="12"/>
          </p:nvPr>
        </p:nvSpPr>
        <p:spPr>
          <a:ln/>
        </p:spPr>
        <p:txBody>
          <a:bodyPr/>
          <a:lstStyle>
            <a:lvl1pPr>
              <a:defRPr/>
            </a:lvl1pPr>
          </a:lstStyle>
          <a:p>
            <a:pPr>
              <a:defRPr/>
            </a:pPr>
            <a:fld id="{9E27DE3A-FA14-4379-A37F-16DD8EA5422D}" type="slidenum">
              <a:rPr lang="de-DE"/>
              <a:pPr>
                <a:defRPr/>
              </a:pPr>
              <a:t>‹Nr.›</a:t>
            </a:fld>
            <a:endParaRPr lang="de-DE"/>
          </a:p>
        </p:txBody>
      </p:sp>
    </p:spTree>
    <p:extLst>
      <p:ext uri="{BB962C8B-B14F-4D97-AF65-F5344CB8AC3E}">
        <p14:creationId xmlns:p14="http://schemas.microsoft.com/office/powerpoint/2010/main" val="3273780518"/>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7DBF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r>
              <a:rPr lang="de-DE"/>
              <a:t>Stand Dezember 2003</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FF4E71F6-B693-4835-A14B-2122A5E8C782}"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mailto:moebius@marianum-warburg.d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026"/>
          <p:cNvSpPr txBox="1">
            <a:spLocks noChangeArrowheads="1"/>
          </p:cNvSpPr>
          <p:nvPr/>
        </p:nvSpPr>
        <p:spPr bwMode="auto">
          <a:xfrm>
            <a:off x="1143000" y="16002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endParaRPr lang="en-US"/>
          </a:p>
        </p:txBody>
      </p:sp>
      <p:sp>
        <p:nvSpPr>
          <p:cNvPr id="2051" name="Text Box 1028"/>
          <p:cNvSpPr txBox="1">
            <a:spLocks noChangeArrowheads="1"/>
          </p:cNvSpPr>
          <p:nvPr/>
        </p:nvSpPr>
        <p:spPr bwMode="auto">
          <a:xfrm>
            <a:off x="1127125" y="6059488"/>
            <a:ext cx="740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endParaRPr lang="en-US"/>
          </a:p>
        </p:txBody>
      </p:sp>
      <p:sp>
        <p:nvSpPr>
          <p:cNvPr id="2052" name="Text Box 1029"/>
          <p:cNvSpPr txBox="1">
            <a:spLocks noChangeArrowheads="1"/>
          </p:cNvSpPr>
          <p:nvPr/>
        </p:nvSpPr>
        <p:spPr bwMode="auto">
          <a:xfrm>
            <a:off x="3810000" y="14478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endParaRPr lang="en-US"/>
          </a:p>
        </p:txBody>
      </p:sp>
      <p:sp>
        <p:nvSpPr>
          <p:cNvPr id="2053" name="Text Box 1031"/>
          <p:cNvSpPr txBox="1">
            <a:spLocks noChangeArrowheads="1"/>
          </p:cNvSpPr>
          <p:nvPr/>
        </p:nvSpPr>
        <p:spPr bwMode="auto">
          <a:xfrm>
            <a:off x="1475656" y="2057400"/>
            <a:ext cx="6144344" cy="3293209"/>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lnSpc>
                <a:spcPct val="150000"/>
              </a:lnSpc>
            </a:pPr>
            <a:r>
              <a:rPr lang="de-DE" sz="3200" b="1" dirty="0">
                <a:latin typeface="Calibri" panose="020F0502020204030204" pitchFamily="34" charset="0"/>
                <a:cs typeface="Calibri" panose="020F0502020204030204" pitchFamily="34" charset="0"/>
              </a:rPr>
              <a:t>Informationen</a:t>
            </a:r>
          </a:p>
          <a:p>
            <a:pPr algn="ctr" eaLnBrk="1" hangingPunct="1">
              <a:lnSpc>
                <a:spcPct val="150000"/>
              </a:lnSpc>
            </a:pPr>
            <a:r>
              <a:rPr lang="de-DE" sz="3200" b="1" dirty="0">
                <a:latin typeface="Calibri" panose="020F0502020204030204" pitchFamily="34" charset="0"/>
                <a:cs typeface="Calibri" panose="020F0502020204030204" pitchFamily="34" charset="0"/>
              </a:rPr>
              <a:t>zur gymnasialen Oberstufe am Gymnasium Marianum </a:t>
            </a:r>
          </a:p>
          <a:p>
            <a:pPr algn="ctr" eaLnBrk="1" hangingPunct="1"/>
            <a:endParaRPr lang="de-DE" sz="3200" b="1" dirty="0">
              <a:latin typeface="Calibri" panose="020F0502020204030204" pitchFamily="34" charset="0"/>
              <a:cs typeface="Calibri" panose="020F0502020204030204" pitchFamily="34" charset="0"/>
            </a:endParaRPr>
          </a:p>
          <a:p>
            <a:pPr algn="ctr" eaLnBrk="1" hangingPunct="1"/>
            <a:r>
              <a:rPr lang="de-DE" b="1" dirty="0">
                <a:latin typeface="Calibri" panose="020F0502020204030204" pitchFamily="34" charset="0"/>
                <a:cs typeface="Calibri" panose="020F0502020204030204" pitchFamily="34" charset="0"/>
              </a:rPr>
              <a:t>Einführungsphase 2025/26</a:t>
            </a:r>
            <a:endParaRPr lang="de-DE" dirty="0">
              <a:latin typeface="Calibri" panose="020F0502020204030204" pitchFamily="34" charset="0"/>
              <a:cs typeface="Calibri" panose="020F0502020204030204" pitchFamily="34" charset="0"/>
            </a:endParaRPr>
          </a:p>
        </p:txBody>
      </p:sp>
      <p:pic>
        <p:nvPicPr>
          <p:cNvPr id="2054" name="Picture 3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2400" y="171058"/>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181103"/>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Line 55"/>
          <p:cNvSpPr>
            <a:spLocks noChangeShapeType="1"/>
          </p:cNvSpPr>
          <p:nvPr/>
        </p:nvSpPr>
        <p:spPr bwMode="auto">
          <a:xfrm>
            <a:off x="273372" y="764704"/>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7176" name="Picture 3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3372" y="100910"/>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feld 23"/>
          <p:cNvSpPr txBox="1"/>
          <p:nvPr/>
        </p:nvSpPr>
        <p:spPr>
          <a:xfrm>
            <a:off x="2888519" y="903536"/>
            <a:ext cx="3519361" cy="461665"/>
          </a:xfrm>
          <a:prstGeom prst="rect">
            <a:avLst/>
          </a:prstGeom>
          <a:noFill/>
        </p:spPr>
        <p:txBody>
          <a:bodyPr wrap="none" rtlCol="0">
            <a:spAutoFit/>
          </a:bodyPr>
          <a:lstStyle/>
          <a:p>
            <a:r>
              <a:rPr lang="de-DE" b="1" u="sng" dirty="0">
                <a:solidFill>
                  <a:srgbClr val="660033"/>
                </a:solidFill>
                <a:latin typeface="Calibri" panose="020F0502020204030204" pitchFamily="34" charset="0"/>
                <a:cs typeface="Calibri" panose="020F0502020204030204" pitchFamily="34" charset="0"/>
              </a:rPr>
              <a:t>Außerschulische Lernorte:</a:t>
            </a:r>
          </a:p>
        </p:txBody>
      </p:sp>
      <p:sp>
        <p:nvSpPr>
          <p:cNvPr id="3" name="Textfeld 2"/>
          <p:cNvSpPr txBox="1"/>
          <p:nvPr/>
        </p:nvSpPr>
        <p:spPr>
          <a:xfrm>
            <a:off x="1691680" y="1646436"/>
            <a:ext cx="6408712" cy="5632311"/>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Fester Bestandteil ist die zweiwöchige Praxisphase (ehemals Betriebspraktikum) im Jahrgang EF</a:t>
            </a:r>
          </a:p>
          <a:p>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In der Jahrgangsstufe Q1 finden weitere wichtige Unternehmungen im Rahmen der Berufsorientierung statt:</a:t>
            </a:r>
          </a:p>
          <a:p>
            <a:pPr marL="342900" indent="-342900">
              <a:buFont typeface="Arial" panose="020B0604020202020204" pitchFamily="34" charset="0"/>
              <a:buChar char="•"/>
            </a:pPr>
            <a:r>
              <a:rPr lang="de-DE" dirty="0">
                <a:latin typeface="Calibri" panose="020F0502020204030204" pitchFamily="34" charset="0"/>
                <a:cs typeface="Calibri" panose="020F0502020204030204" pitchFamily="34" charset="0"/>
              </a:rPr>
              <a:t>Fahrt zum Hochschultag der Universität Kassel</a:t>
            </a:r>
          </a:p>
          <a:p>
            <a:pPr marL="342900" indent="-342900">
              <a:buFont typeface="Arial" panose="020B0604020202020204" pitchFamily="34" charset="0"/>
              <a:buChar char="•"/>
            </a:pPr>
            <a:r>
              <a:rPr lang="de-DE" dirty="0">
                <a:latin typeface="Calibri" panose="020F0502020204030204" pitchFamily="34" charset="0"/>
                <a:cs typeface="Calibri" panose="020F0502020204030204" pitchFamily="34" charset="0"/>
              </a:rPr>
              <a:t>Das Arbeitsamt informiert fortlaufend in der Schule über unterschiedliche Studien- und Ausbildungsgänge.</a:t>
            </a:r>
          </a:p>
          <a:p>
            <a:pPr marL="342900" indent="-342900">
              <a:buFont typeface="Arial" panose="020B0604020202020204" pitchFamily="34" charset="0"/>
              <a:buChar char="•"/>
            </a:pPr>
            <a:r>
              <a:rPr lang="de-DE" dirty="0">
                <a:latin typeface="Calibri" panose="020F0502020204030204" pitchFamily="34" charset="0"/>
                <a:cs typeface="Calibri" panose="020F0502020204030204" pitchFamily="34" charset="0"/>
              </a:rPr>
              <a:t>Ihr schreibt eine Facharbeit und bereitet euch dadurch auf das Studium vor.</a:t>
            </a:r>
          </a:p>
          <a:p>
            <a:endParaRPr lang="de-DE" dirty="0">
              <a:latin typeface="Calibri" panose="020F0502020204030204" pitchFamily="34" charset="0"/>
              <a:cs typeface="Calibri" panose="020F0502020204030204" pitchFamily="34" charset="0"/>
            </a:endParaRPr>
          </a:p>
          <a:p>
            <a:endParaRPr lang="de-DE" dirty="0">
              <a:latin typeface="Calibri" panose="020F0502020204030204" pitchFamily="34" charset="0"/>
              <a:cs typeface="Calibri" panose="020F0502020204030204" pitchFamily="34" charset="0"/>
            </a:endParaRPr>
          </a:p>
          <a:p>
            <a:endParaRPr lang="de-DE" dirty="0">
              <a:latin typeface="Calibri" panose="020F0502020204030204" pitchFamily="34" charset="0"/>
              <a:cs typeface="Calibri" panose="020F0502020204030204" pitchFamily="34" charset="0"/>
            </a:endParaRPr>
          </a:p>
        </p:txBody>
      </p:sp>
      <p:pic>
        <p:nvPicPr>
          <p:cNvPr id="2" name="Picture 4">
            <a:extLst>
              <a:ext uri="{FF2B5EF4-FFF2-40B4-BE49-F238E27FC236}">
                <a16:creationId xmlns:a16="http://schemas.microsoft.com/office/drawing/2014/main" id="{E3E01D71-9CD7-003B-6D14-640048646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178917"/>
            <a:ext cx="36401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830834"/>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Line 55"/>
          <p:cNvSpPr>
            <a:spLocks noChangeShapeType="1"/>
          </p:cNvSpPr>
          <p:nvPr/>
        </p:nvSpPr>
        <p:spPr bwMode="auto">
          <a:xfrm>
            <a:off x="304800" y="6223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7176" name="Picture 3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3372" y="100910"/>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feld 23"/>
          <p:cNvSpPr txBox="1"/>
          <p:nvPr/>
        </p:nvSpPr>
        <p:spPr>
          <a:xfrm>
            <a:off x="2888519" y="903536"/>
            <a:ext cx="3519361" cy="461665"/>
          </a:xfrm>
          <a:prstGeom prst="rect">
            <a:avLst/>
          </a:prstGeom>
          <a:noFill/>
        </p:spPr>
        <p:txBody>
          <a:bodyPr wrap="none" rtlCol="0">
            <a:spAutoFit/>
          </a:bodyPr>
          <a:lstStyle/>
          <a:p>
            <a:r>
              <a:rPr lang="de-DE" b="1" u="sng" dirty="0">
                <a:solidFill>
                  <a:srgbClr val="660033"/>
                </a:solidFill>
                <a:latin typeface="Calibri" panose="020F0502020204030204" pitchFamily="34" charset="0"/>
                <a:cs typeface="Calibri" panose="020F0502020204030204" pitchFamily="34" charset="0"/>
              </a:rPr>
              <a:t>Außerschulische Lernorte:</a:t>
            </a:r>
          </a:p>
        </p:txBody>
      </p:sp>
      <p:sp>
        <p:nvSpPr>
          <p:cNvPr id="2" name="Textfeld 1"/>
          <p:cNvSpPr txBox="1"/>
          <p:nvPr/>
        </p:nvSpPr>
        <p:spPr>
          <a:xfrm>
            <a:off x="754583" y="1365201"/>
            <a:ext cx="7705849" cy="1569660"/>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Die Jahrgangsstufe Q1 schließt ihr mit einer einwöchigen </a:t>
            </a:r>
            <a:r>
              <a:rPr lang="de-DE" b="1" dirty="0">
                <a:latin typeface="Calibri" panose="020F0502020204030204" pitchFamily="34" charset="0"/>
                <a:cs typeface="Calibri" panose="020F0502020204030204" pitchFamily="34" charset="0"/>
              </a:rPr>
              <a:t>Studienfahrt</a:t>
            </a:r>
            <a:r>
              <a:rPr lang="de-DE" dirty="0">
                <a:latin typeface="Calibri" panose="020F0502020204030204" pitchFamily="34" charset="0"/>
                <a:cs typeface="Calibri" panose="020F0502020204030204" pitchFamily="34" charset="0"/>
              </a:rPr>
              <a:t>, meist ins europäische Ausland ab. </a:t>
            </a:r>
          </a:p>
          <a:p>
            <a:br>
              <a:rPr lang="de-DE" dirty="0"/>
            </a:br>
            <a:endParaRPr lang="de-DE" dirty="0"/>
          </a:p>
        </p:txBody>
      </p:sp>
      <p:sp>
        <p:nvSpPr>
          <p:cNvPr id="4" name="Textfeld 3"/>
          <p:cNvSpPr txBox="1"/>
          <p:nvPr/>
        </p:nvSpPr>
        <p:spPr>
          <a:xfrm>
            <a:off x="4190645" y="2203672"/>
            <a:ext cx="4896544" cy="2862322"/>
          </a:xfrm>
          <a:prstGeom prst="rect">
            <a:avLst/>
          </a:prstGeom>
          <a:noFill/>
        </p:spPr>
        <p:txBody>
          <a:bodyPr wrap="square" rtlCol="0">
            <a:spAutoFit/>
          </a:bodyPr>
          <a:lstStyle/>
          <a:p>
            <a:r>
              <a:rPr lang="de-DE" sz="1800" dirty="0">
                <a:latin typeface="Calibri" panose="020F0502020204030204" pitchFamily="34" charset="0"/>
                <a:cs typeface="Calibri" panose="020F0502020204030204" pitchFamily="34" charset="0"/>
              </a:rPr>
              <a:t>In dieser Zeit geht der gesamte Jahrgang gemeinsam mit den Jahrgangsstufenleitern auf Reisen. Über das Ziel entscheidet in der Regel die Jahrgangsstufe in einer Abstimmung. </a:t>
            </a:r>
          </a:p>
          <a:p>
            <a:r>
              <a:rPr lang="de-DE" sz="1800" dirty="0">
                <a:latin typeface="Calibri" panose="020F0502020204030204" pitchFamily="34" charset="0"/>
                <a:cs typeface="Calibri" panose="020F0502020204030204" pitchFamily="34" charset="0"/>
              </a:rPr>
              <a:t>Eines der beliebtesten Ziele war in den letzten Jahren das Städtchen </a:t>
            </a:r>
            <a:r>
              <a:rPr lang="de-DE" sz="1800" dirty="0" err="1">
                <a:latin typeface="Calibri" panose="020F0502020204030204" pitchFamily="34" charset="0"/>
                <a:cs typeface="Calibri" panose="020F0502020204030204" pitchFamily="34" charset="0"/>
              </a:rPr>
              <a:t>Montecatini</a:t>
            </a:r>
            <a:r>
              <a:rPr lang="de-DE" sz="1800" dirty="0">
                <a:latin typeface="Calibri" panose="020F0502020204030204" pitchFamily="34" charset="0"/>
                <a:cs typeface="Calibri" panose="020F0502020204030204" pitchFamily="34" charset="0"/>
              </a:rPr>
              <a:t> Terme in der Toskana. Von dort aus haben die Jahrgangsstufen dann Städte wir Florenz, Siena, Pisa, Lucca und San </a:t>
            </a:r>
            <a:r>
              <a:rPr lang="de-DE" sz="1800" dirty="0" err="1">
                <a:latin typeface="Calibri" panose="020F0502020204030204" pitchFamily="34" charset="0"/>
                <a:cs typeface="Calibri" panose="020F0502020204030204" pitchFamily="34" charset="0"/>
              </a:rPr>
              <a:t>Gimignano</a:t>
            </a:r>
            <a:r>
              <a:rPr lang="de-DE" sz="1800" dirty="0">
                <a:latin typeface="Calibri" panose="020F0502020204030204" pitchFamily="34" charset="0"/>
                <a:cs typeface="Calibri" panose="020F0502020204030204" pitchFamily="34" charset="0"/>
              </a:rPr>
              <a:t> erkundet und die toskanische Lebensart genossen. </a:t>
            </a:r>
          </a:p>
        </p:txBody>
      </p:sp>
      <p:sp>
        <p:nvSpPr>
          <p:cNvPr id="5" name="Textfeld 4"/>
          <p:cNvSpPr txBox="1"/>
          <p:nvPr/>
        </p:nvSpPr>
        <p:spPr>
          <a:xfrm>
            <a:off x="784635" y="4962517"/>
            <a:ext cx="8092008" cy="1477328"/>
          </a:xfrm>
          <a:prstGeom prst="rect">
            <a:avLst/>
          </a:prstGeom>
          <a:noFill/>
        </p:spPr>
        <p:txBody>
          <a:bodyPr wrap="square" rtlCol="0">
            <a:spAutoFit/>
          </a:bodyPr>
          <a:lstStyle/>
          <a:p>
            <a:r>
              <a:rPr lang="de-DE" sz="1800" dirty="0">
                <a:latin typeface="Calibri" panose="020F0502020204030204" pitchFamily="34" charset="0"/>
                <a:cs typeface="Calibri" panose="020F0502020204030204" pitchFamily="34" charset="0"/>
              </a:rPr>
              <a:t>Aber auch andere Ziele sind möglich.</a:t>
            </a:r>
          </a:p>
          <a:p>
            <a:r>
              <a:rPr lang="de-DE" sz="1800" dirty="0">
                <a:latin typeface="Calibri" panose="020F0502020204030204" pitchFamily="34" charset="0"/>
                <a:cs typeface="Calibri" panose="020F0502020204030204" pitchFamily="34" charset="0"/>
              </a:rPr>
              <a:t>So waren auch Wien, Prag, Budapest und Rom Reiseziele erlebnisreicher Studienfahrten. Die Studienfahrt ist für alle Schülerinnen und Schüler in jedem Jahr ein Erlebnis, welches lange in sehr guter Erinnerung bleibt und ein Jahr vor dem Abitur den Jahrgang noch einmal zusammenschweißt.</a:t>
            </a:r>
          </a:p>
        </p:txBody>
      </p:sp>
      <p:pic>
        <p:nvPicPr>
          <p:cNvPr id="3" name="Picture 4">
            <a:extLst>
              <a:ext uri="{FF2B5EF4-FFF2-40B4-BE49-F238E27FC236}">
                <a16:creationId xmlns:a16="http://schemas.microsoft.com/office/drawing/2014/main" id="{31B34199-4A2C-C2D3-24A3-D6498BD6E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100013"/>
            <a:ext cx="36401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fik 5">
            <a:extLst>
              <a:ext uri="{FF2B5EF4-FFF2-40B4-BE49-F238E27FC236}">
                <a16:creationId xmlns:a16="http://schemas.microsoft.com/office/drawing/2014/main" id="{35CB6A7D-2E3D-898A-20C3-F4156B1FC44C}"/>
              </a:ext>
            </a:extLst>
          </p:cNvPr>
          <p:cNvPicPr>
            <a:picLocks noChangeAspect="1"/>
          </p:cNvPicPr>
          <p:nvPr/>
        </p:nvPicPr>
        <p:blipFill>
          <a:blip r:embed="rId5"/>
          <a:stretch>
            <a:fillRect/>
          </a:stretch>
        </p:blipFill>
        <p:spPr>
          <a:xfrm>
            <a:off x="883824" y="2286702"/>
            <a:ext cx="3327976" cy="2492978"/>
          </a:xfrm>
          <a:prstGeom prst="rect">
            <a:avLst/>
          </a:prstGeom>
        </p:spPr>
      </p:pic>
    </p:spTree>
    <p:extLst>
      <p:ext uri="{BB962C8B-B14F-4D97-AF65-F5344CB8AC3E}">
        <p14:creationId xmlns:p14="http://schemas.microsoft.com/office/powerpoint/2010/main" val="2641913605"/>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Line 55"/>
          <p:cNvSpPr>
            <a:spLocks noChangeShapeType="1"/>
          </p:cNvSpPr>
          <p:nvPr/>
        </p:nvSpPr>
        <p:spPr bwMode="auto">
          <a:xfrm>
            <a:off x="304800" y="6223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7176" name="Picture 3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3372" y="100910"/>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feld 23"/>
          <p:cNvSpPr txBox="1"/>
          <p:nvPr/>
        </p:nvSpPr>
        <p:spPr>
          <a:xfrm>
            <a:off x="2888519" y="903536"/>
            <a:ext cx="3519361" cy="461665"/>
          </a:xfrm>
          <a:prstGeom prst="rect">
            <a:avLst/>
          </a:prstGeom>
          <a:noFill/>
        </p:spPr>
        <p:txBody>
          <a:bodyPr wrap="none" rtlCol="0">
            <a:spAutoFit/>
          </a:bodyPr>
          <a:lstStyle/>
          <a:p>
            <a:r>
              <a:rPr lang="de-DE" b="1" u="sng" dirty="0">
                <a:solidFill>
                  <a:srgbClr val="660033"/>
                </a:solidFill>
                <a:latin typeface="Calibri" panose="020F0502020204030204" pitchFamily="34" charset="0"/>
                <a:cs typeface="Calibri" panose="020F0502020204030204" pitchFamily="34" charset="0"/>
              </a:rPr>
              <a:t>Außerschulische Lernorte:</a:t>
            </a:r>
          </a:p>
        </p:txBody>
      </p:sp>
      <p:sp>
        <p:nvSpPr>
          <p:cNvPr id="2" name="Textfeld 1"/>
          <p:cNvSpPr txBox="1"/>
          <p:nvPr/>
        </p:nvSpPr>
        <p:spPr>
          <a:xfrm>
            <a:off x="918029" y="1389968"/>
            <a:ext cx="6553721" cy="1200329"/>
          </a:xfrm>
          <a:prstGeom prst="rect">
            <a:avLst/>
          </a:prstGeom>
          <a:noFill/>
        </p:spPr>
        <p:txBody>
          <a:bodyPr wrap="square" rtlCol="0">
            <a:spAutoFit/>
          </a:bodyPr>
          <a:lstStyle/>
          <a:p>
            <a:r>
              <a:rPr lang="de-DE" b="1" dirty="0">
                <a:latin typeface="Calibri" panose="020F0502020204030204" pitchFamily="34" charset="0"/>
                <a:cs typeface="Calibri" panose="020F0502020204030204" pitchFamily="34" charset="0"/>
              </a:rPr>
              <a:t>Sport</a:t>
            </a:r>
          </a:p>
          <a:p>
            <a:br>
              <a:rPr lang="de-DE" dirty="0"/>
            </a:br>
            <a:endParaRPr lang="de-DE" dirty="0"/>
          </a:p>
        </p:txBody>
      </p:sp>
      <p:sp>
        <p:nvSpPr>
          <p:cNvPr id="3" name="Rectangle 1"/>
          <p:cNvSpPr>
            <a:spLocks noChangeArrowheads="1"/>
          </p:cNvSpPr>
          <p:nvPr/>
        </p:nvSpPr>
        <p:spPr bwMode="auto">
          <a:xfrm>
            <a:off x="918029" y="1891885"/>
            <a:ext cx="4716016" cy="420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Im Rahmen des Fachs </a:t>
            </a:r>
            <a:r>
              <a:rPr kumimoji="0" lang="de-DE" altLang="de-DE"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Sport</a:t>
            </a:r>
            <a:r>
              <a:rPr kumimoji="0" lang="de-DE" alt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könnt ihr das erste Halbjahr der Jahrgangsstufe EF mit einem Skilehrgang in Österreich beschließen. Dieser Lehrgang deckt den für den Sportunterricht nach Lehrplan obligatorischen Inhaltsbereich Gleiten-Rollen-Fahren ab. Der Skilehrgang ist in erster Linie für Anfängerinnen und Anfänger gedacht. </a:t>
            </a:r>
            <a:r>
              <a:rPr lang="de-DE" altLang="de-DE" sz="1800" dirty="0">
                <a:latin typeface="Calibri" panose="020F0502020204030204" pitchFamily="34" charset="0"/>
                <a:ea typeface="Calibri" panose="020F0502020204030204" pitchFamily="34" charset="0"/>
                <a:cs typeface="Calibri" panose="020F0502020204030204" pitchFamily="34" charset="0"/>
              </a:rPr>
              <a:t>Diejenigen</a:t>
            </a:r>
            <a:r>
              <a:rPr kumimoji="0" lang="de-DE" alt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die Sport als 4. Abiturfach wählen, werden vorrangig berücksichtigt. Fortgeschrittene haben uns in den letzten Jahren, v.a. in den ersten Tagen immer sehr tatkräftig bei der Betreuung der Anfänger -gruppen unterstützt und werden beim Fahren im schwierigen Gelände sowie beim Carven geschult. </a:t>
            </a:r>
            <a:endParaRPr kumimoji="0" lang="de-DE" altLang="de-DE"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9" name="Textfeld 8"/>
          <p:cNvSpPr txBox="1"/>
          <p:nvPr/>
        </p:nvSpPr>
        <p:spPr>
          <a:xfrm>
            <a:off x="5634045" y="1896121"/>
            <a:ext cx="2664296" cy="1477328"/>
          </a:xfrm>
          <a:prstGeom prst="rect">
            <a:avLst/>
          </a:prstGeom>
          <a:noFill/>
        </p:spPr>
        <p:txBody>
          <a:bodyPr wrap="square" rtlCol="0">
            <a:spAutoFit/>
          </a:bodyPr>
          <a:lstStyle/>
          <a:p>
            <a:pPr lvl="0"/>
            <a:r>
              <a:rPr lang="de-DE" altLang="de-DE" sz="1800" dirty="0">
                <a:latin typeface="Calibri" panose="020F0502020204030204" pitchFamily="34" charset="0"/>
                <a:ea typeface="Calibri" panose="020F0502020204030204" pitchFamily="34" charset="0"/>
                <a:cs typeface="Calibri" panose="020F0502020204030204" pitchFamily="34" charset="0"/>
              </a:rPr>
              <a:t>Abends wird das Gemeinschaftserlebnis durch begleitende Theorie und gesellige Spiele in der Gruppe bereichert.</a:t>
            </a:r>
            <a:r>
              <a:rPr lang="de-DE" altLang="de-DE" sz="1800" dirty="0">
                <a:latin typeface="Calibri" panose="020F0502020204030204" pitchFamily="34" charset="0"/>
                <a:cs typeface="Calibri" panose="020F0502020204030204" pitchFamily="34" charset="0"/>
              </a:rPr>
              <a:t> </a:t>
            </a:r>
          </a:p>
        </p:txBody>
      </p:sp>
      <p:pic>
        <p:nvPicPr>
          <p:cNvPr id="4" name="Grafik 3">
            <a:extLst>
              <a:ext uri="{FF2B5EF4-FFF2-40B4-BE49-F238E27FC236}">
                <a16:creationId xmlns:a16="http://schemas.microsoft.com/office/drawing/2014/main" id="{085177DD-C72E-8F77-DAD1-F99DC2E11A1F}"/>
              </a:ext>
            </a:extLst>
          </p:cNvPr>
          <p:cNvPicPr>
            <a:picLocks noChangeAspect="1"/>
          </p:cNvPicPr>
          <p:nvPr/>
        </p:nvPicPr>
        <p:blipFill>
          <a:blip r:embed="rId4"/>
          <a:stretch>
            <a:fillRect/>
          </a:stretch>
        </p:blipFill>
        <p:spPr>
          <a:xfrm>
            <a:off x="5725126" y="3992460"/>
            <a:ext cx="2993395" cy="2249619"/>
          </a:xfrm>
          <a:prstGeom prst="rect">
            <a:avLst/>
          </a:prstGeom>
        </p:spPr>
      </p:pic>
      <p:pic>
        <p:nvPicPr>
          <p:cNvPr id="5" name="Picture 4">
            <a:extLst>
              <a:ext uri="{FF2B5EF4-FFF2-40B4-BE49-F238E27FC236}">
                <a16:creationId xmlns:a16="http://schemas.microsoft.com/office/drawing/2014/main" id="{E7CD6E05-E463-393E-74F1-FB4A34F665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100013"/>
            <a:ext cx="36401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693744"/>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Line 55"/>
          <p:cNvSpPr>
            <a:spLocks noChangeShapeType="1"/>
          </p:cNvSpPr>
          <p:nvPr/>
        </p:nvSpPr>
        <p:spPr bwMode="auto">
          <a:xfrm>
            <a:off x="304800" y="6223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7176" name="Picture 3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3372" y="100910"/>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feld 23"/>
          <p:cNvSpPr txBox="1"/>
          <p:nvPr/>
        </p:nvSpPr>
        <p:spPr>
          <a:xfrm>
            <a:off x="2888519" y="903536"/>
            <a:ext cx="3519361" cy="461665"/>
          </a:xfrm>
          <a:prstGeom prst="rect">
            <a:avLst/>
          </a:prstGeom>
          <a:noFill/>
        </p:spPr>
        <p:txBody>
          <a:bodyPr wrap="none" rtlCol="0">
            <a:spAutoFit/>
          </a:bodyPr>
          <a:lstStyle/>
          <a:p>
            <a:r>
              <a:rPr lang="de-DE" b="1" u="sng" dirty="0">
                <a:solidFill>
                  <a:srgbClr val="660033"/>
                </a:solidFill>
                <a:latin typeface="Calibri" panose="020F0502020204030204" pitchFamily="34" charset="0"/>
                <a:cs typeface="Calibri" panose="020F0502020204030204" pitchFamily="34" charset="0"/>
              </a:rPr>
              <a:t>Außerschulische Lernorte:</a:t>
            </a:r>
          </a:p>
        </p:txBody>
      </p:sp>
      <p:sp>
        <p:nvSpPr>
          <p:cNvPr id="2" name="Textfeld 1"/>
          <p:cNvSpPr txBox="1"/>
          <p:nvPr/>
        </p:nvSpPr>
        <p:spPr>
          <a:xfrm>
            <a:off x="773435" y="1365201"/>
            <a:ext cx="7705849" cy="461665"/>
          </a:xfrm>
          <a:prstGeom prst="rect">
            <a:avLst/>
          </a:prstGeom>
          <a:noFill/>
        </p:spPr>
        <p:txBody>
          <a:bodyPr wrap="square" rtlCol="0">
            <a:spAutoFit/>
          </a:bodyPr>
          <a:lstStyle/>
          <a:p>
            <a:r>
              <a:rPr lang="de-DE" b="1" dirty="0">
                <a:latin typeface="Calibri" panose="020F0502020204030204" pitchFamily="34" charset="0"/>
                <a:ea typeface="Calibri" panose="020F0502020204030204" pitchFamily="34" charset="0"/>
                <a:cs typeface="Calibri" panose="020F0502020204030204" pitchFamily="34" charset="0"/>
              </a:rPr>
              <a:t>Biologie</a:t>
            </a:r>
          </a:p>
        </p:txBody>
      </p:sp>
      <p:sp>
        <p:nvSpPr>
          <p:cNvPr id="4" name="Rechteck 3"/>
          <p:cNvSpPr/>
          <p:nvPr/>
        </p:nvSpPr>
        <p:spPr>
          <a:xfrm>
            <a:off x="4447852" y="2473196"/>
            <a:ext cx="4031432" cy="2862322"/>
          </a:xfrm>
          <a:prstGeom prst="rect">
            <a:avLst/>
          </a:prstGeom>
        </p:spPr>
        <p:txBody>
          <a:bodyPr wrap="square">
            <a:spAutoFit/>
          </a:bodyPr>
          <a:lstStyle/>
          <a:p>
            <a:pPr algn="just"/>
            <a:r>
              <a:rPr lang="de-DE" sz="1800" dirty="0">
                <a:latin typeface="Calibri" panose="020F0502020204030204" pitchFamily="34" charset="0"/>
                <a:cs typeface="Calibri" panose="020F0502020204030204" pitchFamily="34" charset="0"/>
              </a:rPr>
              <a:t>Fest eingeplant ist für die Oberstufenkurse </a:t>
            </a:r>
            <a:r>
              <a:rPr lang="de-DE" sz="1800" b="1" dirty="0">
                <a:latin typeface="Calibri" panose="020F0502020204030204" pitchFamily="34" charset="0"/>
                <a:cs typeface="Calibri" panose="020F0502020204030204" pitchFamily="34" charset="0"/>
              </a:rPr>
              <a:t>Biologie</a:t>
            </a:r>
            <a:r>
              <a:rPr lang="de-DE" sz="1800" dirty="0">
                <a:latin typeface="Calibri" panose="020F0502020204030204" pitchFamily="34" charset="0"/>
                <a:cs typeface="Calibri" panose="020F0502020204030204" pitchFamily="34" charset="0"/>
              </a:rPr>
              <a:t> eine Fahrt ins </a:t>
            </a:r>
            <a:r>
              <a:rPr lang="de-DE" sz="1800" dirty="0" err="1">
                <a:latin typeface="Calibri" panose="020F0502020204030204" pitchFamily="34" charset="0"/>
                <a:cs typeface="Calibri" panose="020F0502020204030204" pitchFamily="34" charset="0"/>
              </a:rPr>
              <a:t>b!lab</a:t>
            </a:r>
            <a:r>
              <a:rPr lang="de-DE" sz="1800" dirty="0">
                <a:latin typeface="Calibri" panose="020F0502020204030204" pitchFamily="34" charset="0"/>
                <a:cs typeface="Calibri" panose="020F0502020204030204" pitchFamily="34" charset="0"/>
              </a:rPr>
              <a:t> nach Brakel. Hier lernt ihr labortechnische Arbeitsmethoden kennen. Die Schwerpunkte der Kurse sind an die Abiturvorgaben im Fach Biologie angepasst, so dass die Fahrt ebenso eine gute Vorbereitung auf das Abitur im Bereich Molekulargenetik darstellt.</a:t>
            </a:r>
          </a:p>
        </p:txBody>
      </p:sp>
      <p:pic>
        <p:nvPicPr>
          <p:cNvPr id="3" name="Grafik 2">
            <a:extLst>
              <a:ext uri="{FF2B5EF4-FFF2-40B4-BE49-F238E27FC236}">
                <a16:creationId xmlns:a16="http://schemas.microsoft.com/office/drawing/2014/main" id="{522E7DA0-179A-1D52-CAB5-20281909B437}"/>
              </a:ext>
            </a:extLst>
          </p:cNvPr>
          <p:cNvPicPr>
            <a:picLocks noChangeAspect="1"/>
          </p:cNvPicPr>
          <p:nvPr/>
        </p:nvPicPr>
        <p:blipFill>
          <a:blip r:embed="rId4"/>
          <a:stretch>
            <a:fillRect/>
          </a:stretch>
        </p:blipFill>
        <p:spPr>
          <a:xfrm>
            <a:off x="773434" y="2473196"/>
            <a:ext cx="3609373" cy="2664430"/>
          </a:xfrm>
          <a:prstGeom prst="rect">
            <a:avLst/>
          </a:prstGeom>
        </p:spPr>
      </p:pic>
      <p:pic>
        <p:nvPicPr>
          <p:cNvPr id="5" name="Picture 4">
            <a:extLst>
              <a:ext uri="{FF2B5EF4-FFF2-40B4-BE49-F238E27FC236}">
                <a16:creationId xmlns:a16="http://schemas.microsoft.com/office/drawing/2014/main" id="{524B728C-FCC2-EE03-B8CE-C7CE08728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100013"/>
            <a:ext cx="36401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511179"/>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481922"/>
            <a:ext cx="3267472" cy="4374574"/>
          </a:xfrm>
          <a:prstGeom prst="rect">
            <a:avLst/>
          </a:prstGeom>
          <a:noFill/>
          <a:ln>
            <a:noFill/>
          </a:ln>
        </p:spPr>
      </p:pic>
      <p:sp>
        <p:nvSpPr>
          <p:cNvPr id="7175" name="Line 55"/>
          <p:cNvSpPr>
            <a:spLocks noChangeShapeType="1"/>
          </p:cNvSpPr>
          <p:nvPr/>
        </p:nvSpPr>
        <p:spPr bwMode="auto">
          <a:xfrm>
            <a:off x="304800" y="6223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7176" name="Picture 3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73372" y="100910"/>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feld 23"/>
          <p:cNvSpPr txBox="1"/>
          <p:nvPr/>
        </p:nvSpPr>
        <p:spPr>
          <a:xfrm>
            <a:off x="2888519" y="903536"/>
            <a:ext cx="3519361" cy="461665"/>
          </a:xfrm>
          <a:prstGeom prst="rect">
            <a:avLst/>
          </a:prstGeom>
          <a:noFill/>
        </p:spPr>
        <p:txBody>
          <a:bodyPr wrap="none" rtlCol="0">
            <a:spAutoFit/>
          </a:bodyPr>
          <a:lstStyle/>
          <a:p>
            <a:r>
              <a:rPr lang="de-DE" b="1" u="sng" dirty="0">
                <a:solidFill>
                  <a:srgbClr val="660033"/>
                </a:solidFill>
                <a:latin typeface="Calibri" panose="020F0502020204030204" pitchFamily="34" charset="0"/>
                <a:cs typeface="Calibri" panose="020F0502020204030204" pitchFamily="34" charset="0"/>
              </a:rPr>
              <a:t>Außerschulische Lernorte:</a:t>
            </a:r>
          </a:p>
        </p:txBody>
      </p:sp>
      <p:sp>
        <p:nvSpPr>
          <p:cNvPr id="3" name="Rechteck 2"/>
          <p:cNvSpPr/>
          <p:nvPr/>
        </p:nvSpPr>
        <p:spPr>
          <a:xfrm>
            <a:off x="304800" y="1407053"/>
            <a:ext cx="4987280" cy="4801314"/>
          </a:xfrm>
          <a:prstGeom prst="rect">
            <a:avLst/>
          </a:prstGeom>
        </p:spPr>
        <p:txBody>
          <a:bodyPr wrap="square">
            <a:spAutoFit/>
          </a:bodyPr>
          <a:lstStyle/>
          <a:p>
            <a:pPr algn="just"/>
            <a:r>
              <a:rPr lang="de-DE" sz="1800" dirty="0">
                <a:latin typeface="Calibri" panose="020F0502020204030204" pitchFamily="34" charset="0"/>
                <a:cs typeface="Calibri" panose="020F0502020204030204" pitchFamily="34" charset="0"/>
              </a:rPr>
              <a:t>Die Biologiekurse der Q2 fahren Ende des ersten Halbjahres zu einer zweitägigen Exkursion nach Frankfurt/Main. Ziel ist zunächst das </a:t>
            </a:r>
            <a:r>
              <a:rPr lang="de-DE" sz="1800" dirty="0" err="1">
                <a:latin typeface="Calibri" panose="020F0502020204030204" pitchFamily="34" charset="0"/>
                <a:cs typeface="Calibri" panose="020F0502020204030204" pitchFamily="34" charset="0"/>
              </a:rPr>
              <a:t>Senckenbergmuseum</a:t>
            </a:r>
            <a:r>
              <a:rPr lang="de-DE" sz="1800" dirty="0">
                <a:latin typeface="Calibri" panose="020F0502020204030204" pitchFamily="34" charset="0"/>
                <a:cs typeface="Calibri" panose="020F0502020204030204" pitchFamily="34" charset="0"/>
              </a:rPr>
              <a:t>, „Mekka der Evolutionsbiologen“. </a:t>
            </a:r>
          </a:p>
          <a:p>
            <a:pPr algn="just"/>
            <a:r>
              <a:rPr lang="de-DE" sz="1800" dirty="0">
                <a:latin typeface="Calibri" panose="020F0502020204030204" pitchFamily="34" charset="0"/>
                <a:cs typeface="Calibri" panose="020F0502020204030204" pitchFamily="34" charset="0"/>
              </a:rPr>
              <a:t>Übernachtet wird im ‚Haus der Jugend‘ am Mainufer in Sachsenhausen.</a:t>
            </a:r>
          </a:p>
          <a:p>
            <a:pPr algn="just"/>
            <a:r>
              <a:rPr lang="de-DE" sz="1800" dirty="0">
                <a:latin typeface="Calibri" panose="020F0502020204030204" pitchFamily="34" charset="0"/>
                <a:cs typeface="Calibri" panose="020F0502020204030204" pitchFamily="34" charset="0"/>
              </a:rPr>
              <a:t>Am zweiten Tag besuchen wir das Institut für Biowissenschaften der Goethe-Universität im Stadtteil </a:t>
            </a:r>
            <a:r>
              <a:rPr lang="de-DE" sz="1800" dirty="0" err="1">
                <a:latin typeface="Calibri" panose="020F0502020204030204" pitchFamily="34" charset="0"/>
                <a:cs typeface="Calibri" panose="020F0502020204030204" pitchFamily="34" charset="0"/>
              </a:rPr>
              <a:t>Riedberg</a:t>
            </a:r>
            <a:r>
              <a:rPr lang="de-DE" sz="1800" dirty="0">
                <a:latin typeface="Calibri" panose="020F0502020204030204" pitchFamily="34" charset="0"/>
                <a:cs typeface="Calibri" panose="020F0502020204030204" pitchFamily="34" charset="0"/>
              </a:rPr>
              <a:t>. Nach einer ausführlichen Information zu den Studienmöglichkeiten steht dann der Besuch einer Vorlesung sowie nach dem Mittagessen in der institutseigenen Mensa die Teilnahme an einem regulären </a:t>
            </a:r>
            <a:r>
              <a:rPr lang="de-DE" sz="1800" dirty="0" err="1">
                <a:latin typeface="Calibri" panose="020F0502020204030204" pitchFamily="34" charset="0"/>
                <a:cs typeface="Calibri" panose="020F0502020204030204" pitchFamily="34" charset="0"/>
              </a:rPr>
              <a:t>Präparierkurs</a:t>
            </a:r>
            <a:r>
              <a:rPr lang="de-DE" sz="1800" dirty="0">
                <a:latin typeface="Calibri" panose="020F0502020204030204" pitchFamily="34" charset="0"/>
                <a:cs typeface="Calibri" panose="020F0502020204030204" pitchFamily="34" charset="0"/>
              </a:rPr>
              <a:t> auf dem Programm. Hier dürfen die Schüler wie ‚normale‘ Studenten nach Anleitung präparieren, erleben also einen ganz normalen Studentenalltag.</a:t>
            </a:r>
          </a:p>
        </p:txBody>
      </p:sp>
      <p:pic>
        <p:nvPicPr>
          <p:cNvPr id="2" name="Picture 4">
            <a:extLst>
              <a:ext uri="{FF2B5EF4-FFF2-40B4-BE49-F238E27FC236}">
                <a16:creationId xmlns:a16="http://schemas.microsoft.com/office/drawing/2014/main" id="{AB087967-4435-2D16-F9B6-2F3378AA7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100013"/>
            <a:ext cx="36401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799696"/>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2400" y="171058"/>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6"/>
          <p:cNvSpPr>
            <a:spLocks noChangeShapeType="1"/>
          </p:cNvSpPr>
          <p:nvPr/>
        </p:nvSpPr>
        <p:spPr bwMode="auto">
          <a:xfrm>
            <a:off x="304800" y="685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 name="Textfeld 4"/>
          <p:cNvSpPr txBox="1"/>
          <p:nvPr/>
        </p:nvSpPr>
        <p:spPr>
          <a:xfrm>
            <a:off x="402431" y="1340768"/>
            <a:ext cx="5295039" cy="461665"/>
          </a:xfrm>
          <a:prstGeom prst="rect">
            <a:avLst/>
          </a:prstGeom>
          <a:noFill/>
        </p:spPr>
        <p:txBody>
          <a:bodyPr wrap="none" rtlCol="0">
            <a:spAutoFit/>
          </a:bodyPr>
          <a:lstStyle/>
          <a:p>
            <a:r>
              <a:rPr lang="de-DE" b="1" u="sng" dirty="0">
                <a:solidFill>
                  <a:srgbClr val="660033"/>
                </a:solidFill>
                <a:cs typeface="Times New Roman" pitchFamily="18" charset="0"/>
              </a:rPr>
              <a:t>Hilfestellungen vor dem Übergang:</a:t>
            </a:r>
            <a:endParaRPr lang="de-DE" b="1" u="sng" dirty="0">
              <a:solidFill>
                <a:srgbClr val="660033"/>
              </a:solidFill>
            </a:endParaRPr>
          </a:p>
        </p:txBody>
      </p:sp>
      <p:sp>
        <p:nvSpPr>
          <p:cNvPr id="8" name="Rectangle 29"/>
          <p:cNvSpPr>
            <a:spLocks noChangeArrowheads="1"/>
          </p:cNvSpPr>
          <p:nvPr/>
        </p:nvSpPr>
        <p:spPr bwMode="auto">
          <a:xfrm>
            <a:off x="2776538" y="114300"/>
            <a:ext cx="3624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e-DE" sz="1400" b="1" dirty="0">
                <a:cs typeface="Times New Roman" pitchFamily="18" charset="0"/>
              </a:rPr>
              <a:t>Gymnasium </a:t>
            </a:r>
            <a:r>
              <a:rPr lang="de-DE" sz="1400" b="1" dirty="0" err="1">
                <a:cs typeface="Times New Roman" pitchFamily="18" charset="0"/>
              </a:rPr>
              <a:t>Marianum</a:t>
            </a:r>
            <a:r>
              <a:rPr lang="de-DE" sz="1400" b="1" dirty="0">
                <a:cs typeface="Times New Roman" pitchFamily="18" charset="0"/>
              </a:rPr>
              <a:t> Warburg</a:t>
            </a:r>
          </a:p>
          <a:p>
            <a:r>
              <a:rPr lang="de-DE" sz="1400" b="1" dirty="0">
                <a:cs typeface="Times New Roman" pitchFamily="18" charset="0"/>
              </a:rPr>
              <a:t>Gymnasiale Oberstufe / Sekundarstufe II</a:t>
            </a:r>
          </a:p>
        </p:txBody>
      </p:sp>
      <p:sp>
        <p:nvSpPr>
          <p:cNvPr id="9" name="Textfeld 8"/>
          <p:cNvSpPr txBox="1"/>
          <p:nvPr/>
        </p:nvSpPr>
        <p:spPr>
          <a:xfrm>
            <a:off x="467544" y="2204864"/>
            <a:ext cx="8510278" cy="3785652"/>
          </a:xfrm>
          <a:prstGeom prst="rect">
            <a:avLst/>
          </a:prstGeom>
          <a:noFill/>
        </p:spPr>
        <p:txBody>
          <a:bodyPr wrap="none" rtlCol="0">
            <a:spAutoFit/>
          </a:bodyPr>
          <a:lstStyle/>
          <a:p>
            <a:pPr marL="342900" indent="-342900">
              <a:buFont typeface="Arial" pitchFamily="34" charset="0"/>
              <a:buChar char="•"/>
            </a:pPr>
            <a:r>
              <a:rPr lang="de-DE" dirty="0"/>
              <a:t>Schnuppervormittag an unserer Schule</a:t>
            </a:r>
          </a:p>
          <a:p>
            <a:pPr marL="342900" indent="-342900">
              <a:buFont typeface="Arial" pitchFamily="34" charset="0"/>
              <a:buChar char="•"/>
            </a:pPr>
            <a:endParaRPr lang="de-DE" dirty="0"/>
          </a:p>
          <a:p>
            <a:pPr marL="342900" indent="-342900">
              <a:buFont typeface="Arial" pitchFamily="34" charset="0"/>
              <a:buChar char="•"/>
            </a:pPr>
            <a:r>
              <a:rPr lang="de-DE" dirty="0"/>
              <a:t>Informationsabend zur Planung für die Oberstufe </a:t>
            </a:r>
          </a:p>
          <a:p>
            <a:r>
              <a:rPr lang="de-DE" dirty="0"/>
              <a:t>    21.11.2024, ab 17.30 Uhr/ 18.30 Uhr</a:t>
            </a:r>
          </a:p>
          <a:p>
            <a:pPr marL="342900" indent="-342900">
              <a:buFont typeface="Arial" pitchFamily="34" charset="0"/>
              <a:buChar char="•"/>
            </a:pPr>
            <a:endParaRPr lang="de-DE" dirty="0"/>
          </a:p>
          <a:p>
            <a:pPr marL="342900" indent="-342900">
              <a:buFont typeface="Arial" pitchFamily="34" charset="0"/>
              <a:buChar char="•"/>
            </a:pPr>
            <a:r>
              <a:rPr lang="de-DE" dirty="0"/>
              <a:t>Tag der offenen Tür: Samstag, 18.01.2025, ab 10:30 Uhr</a:t>
            </a:r>
          </a:p>
          <a:p>
            <a:pPr marL="342900" indent="-342900">
              <a:buFont typeface="Arial" pitchFamily="34" charset="0"/>
              <a:buChar char="•"/>
            </a:pPr>
            <a:endParaRPr lang="de-DE" dirty="0"/>
          </a:p>
          <a:p>
            <a:pPr marL="342900" indent="-342900">
              <a:buFont typeface="Arial" pitchFamily="34" charset="0"/>
              <a:buChar char="•"/>
            </a:pPr>
            <a:r>
              <a:rPr lang="de-DE" dirty="0"/>
              <a:t>Individuelle Laufbahnplanung: ab sofort</a:t>
            </a:r>
          </a:p>
          <a:p>
            <a:pPr marL="342900" indent="-342900">
              <a:buFont typeface="Arial" pitchFamily="34" charset="0"/>
              <a:buChar char="•"/>
            </a:pPr>
            <a:endParaRPr lang="de-DE" dirty="0"/>
          </a:p>
          <a:p>
            <a:pPr marL="342900" indent="-342900">
              <a:buFont typeface="Arial" pitchFamily="34" charset="0"/>
              <a:buChar char="•"/>
            </a:pPr>
            <a:r>
              <a:rPr lang="de-DE" dirty="0"/>
              <a:t>Laufbahnplanung mithilfe des Programms Lupo</a:t>
            </a:r>
          </a:p>
        </p:txBody>
      </p:sp>
    </p:spTree>
    <p:extLst>
      <p:ext uri="{BB962C8B-B14F-4D97-AF65-F5344CB8AC3E}">
        <p14:creationId xmlns:p14="http://schemas.microsoft.com/office/powerpoint/2010/main" val="3163590454"/>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6"/>
          <p:cNvSpPr>
            <a:spLocks noChangeShapeType="1"/>
          </p:cNvSpPr>
          <p:nvPr/>
        </p:nvSpPr>
        <p:spPr bwMode="auto">
          <a:xfrm>
            <a:off x="402431" y="685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2400" y="171058"/>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388491" y="1124744"/>
            <a:ext cx="3463429" cy="1138773"/>
          </a:xfrm>
          <a:prstGeom prst="rect">
            <a:avLst/>
          </a:prstGeom>
          <a:noFill/>
        </p:spPr>
        <p:txBody>
          <a:bodyPr wrap="square" rtlCol="0">
            <a:spAutoFit/>
          </a:bodyPr>
          <a:lstStyle/>
          <a:p>
            <a:r>
              <a:rPr lang="de-DE" dirty="0"/>
              <a:t>Homepage:</a:t>
            </a:r>
          </a:p>
          <a:p>
            <a:r>
              <a:rPr lang="de-DE" dirty="0"/>
              <a:t>marianumwarburg.de </a:t>
            </a:r>
          </a:p>
          <a:p>
            <a:r>
              <a:rPr lang="de-DE" sz="2000" dirty="0"/>
              <a:t>(Unterricht – Oberstufe)</a:t>
            </a:r>
          </a:p>
        </p:txBody>
      </p:sp>
      <p:sp>
        <p:nvSpPr>
          <p:cNvPr id="10" name="Rectangle 29"/>
          <p:cNvSpPr>
            <a:spLocks noChangeArrowheads="1"/>
          </p:cNvSpPr>
          <p:nvPr/>
        </p:nvSpPr>
        <p:spPr bwMode="auto">
          <a:xfrm>
            <a:off x="2776538" y="114300"/>
            <a:ext cx="3624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e-DE" sz="1400" b="1" dirty="0">
                <a:cs typeface="Times New Roman" pitchFamily="18" charset="0"/>
              </a:rPr>
              <a:t>Gymnasium </a:t>
            </a:r>
            <a:r>
              <a:rPr lang="de-DE" sz="1400" b="1" dirty="0" err="1">
                <a:cs typeface="Times New Roman" pitchFamily="18" charset="0"/>
              </a:rPr>
              <a:t>Marianum</a:t>
            </a:r>
            <a:r>
              <a:rPr lang="de-DE" sz="1400" b="1" dirty="0">
                <a:cs typeface="Times New Roman" pitchFamily="18" charset="0"/>
              </a:rPr>
              <a:t> Warburg</a:t>
            </a:r>
          </a:p>
          <a:p>
            <a:r>
              <a:rPr lang="de-DE" sz="1400" b="1" dirty="0">
                <a:cs typeface="Times New Roman" pitchFamily="18" charset="0"/>
              </a:rPr>
              <a:t>Gymnasiale Oberstufe / Sekundarstufe II</a:t>
            </a:r>
          </a:p>
        </p:txBody>
      </p:sp>
      <p:pic>
        <p:nvPicPr>
          <p:cNvPr id="6" name="Grafik 5" descr="Ein Bild, das Muster, Grafiken, Pixel, Design enthält.&#10;&#10;Automatisch generierte Beschreibung">
            <a:extLst>
              <a:ext uri="{FF2B5EF4-FFF2-40B4-BE49-F238E27FC236}">
                <a16:creationId xmlns:a16="http://schemas.microsoft.com/office/drawing/2014/main" id="{92B69905-6DF5-048D-5529-106D0646F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3789040"/>
            <a:ext cx="2520278" cy="2520278"/>
          </a:xfrm>
          <a:prstGeom prst="rect">
            <a:avLst/>
          </a:prstGeom>
        </p:spPr>
      </p:pic>
      <p:sp>
        <p:nvSpPr>
          <p:cNvPr id="2" name="Textfeld 1">
            <a:extLst>
              <a:ext uri="{FF2B5EF4-FFF2-40B4-BE49-F238E27FC236}">
                <a16:creationId xmlns:a16="http://schemas.microsoft.com/office/drawing/2014/main" id="{F4D27CF8-5297-4F6C-F384-492F346AF618}"/>
              </a:ext>
            </a:extLst>
          </p:cNvPr>
          <p:cNvSpPr txBox="1"/>
          <p:nvPr/>
        </p:nvSpPr>
        <p:spPr>
          <a:xfrm>
            <a:off x="402431" y="3861048"/>
            <a:ext cx="5177681" cy="769441"/>
          </a:xfrm>
          <a:prstGeom prst="rect">
            <a:avLst/>
          </a:prstGeom>
          <a:noFill/>
        </p:spPr>
        <p:txBody>
          <a:bodyPr wrap="square" rtlCol="0">
            <a:spAutoFit/>
          </a:bodyPr>
          <a:lstStyle/>
          <a:p>
            <a:r>
              <a:rPr lang="de-DE" dirty="0"/>
              <a:t>marianumwarburg.de </a:t>
            </a:r>
          </a:p>
          <a:p>
            <a:r>
              <a:rPr lang="de-DE" sz="2000" dirty="0"/>
              <a:t>(Unterricht – Oberstufe - Einführungsphase)</a:t>
            </a:r>
          </a:p>
        </p:txBody>
      </p:sp>
      <p:pic>
        <p:nvPicPr>
          <p:cNvPr id="8" name="Grafik 7" descr="Ein Bild, das Muster, Quadrat, Kunst, Symmetrie enthält.&#10;&#10;Automatisch generierte Beschreibung">
            <a:extLst>
              <a:ext uri="{FF2B5EF4-FFF2-40B4-BE49-F238E27FC236}">
                <a16:creationId xmlns:a16="http://schemas.microsoft.com/office/drawing/2014/main" id="{DE28639A-583A-60DE-4E74-84438CCA9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949384"/>
            <a:ext cx="2520278" cy="2520278"/>
          </a:xfrm>
          <a:prstGeom prst="rect">
            <a:avLst/>
          </a:prstGeom>
        </p:spPr>
      </p:pic>
    </p:spTree>
    <p:extLst>
      <p:ext uri="{BB962C8B-B14F-4D97-AF65-F5344CB8AC3E}">
        <p14:creationId xmlns:p14="http://schemas.microsoft.com/office/powerpoint/2010/main" val="3051936696"/>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8F379-6116-EB62-6A51-45790164150F}"/>
            </a:ext>
          </a:extLst>
        </p:cNvPr>
        <p:cNvGrpSpPr/>
        <p:nvPr/>
      </p:nvGrpSpPr>
      <p:grpSpPr>
        <a:xfrm>
          <a:off x="0" y="0"/>
          <a:ext cx="0" cy="0"/>
          <a:chOff x="0" y="0"/>
          <a:chExt cx="0" cy="0"/>
        </a:xfrm>
      </p:grpSpPr>
      <p:sp>
        <p:nvSpPr>
          <p:cNvPr id="7175" name="Line 55">
            <a:extLst>
              <a:ext uri="{FF2B5EF4-FFF2-40B4-BE49-F238E27FC236}">
                <a16:creationId xmlns:a16="http://schemas.microsoft.com/office/drawing/2014/main" id="{F468A71E-CC39-E8D0-1B97-BA226B1FB88C}"/>
              </a:ext>
            </a:extLst>
          </p:cNvPr>
          <p:cNvSpPr>
            <a:spLocks noChangeShapeType="1"/>
          </p:cNvSpPr>
          <p:nvPr/>
        </p:nvSpPr>
        <p:spPr bwMode="auto">
          <a:xfrm>
            <a:off x="304800" y="6223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7176" name="Picture 32">
            <a:extLst>
              <a:ext uri="{FF2B5EF4-FFF2-40B4-BE49-F238E27FC236}">
                <a16:creationId xmlns:a16="http://schemas.microsoft.com/office/drawing/2014/main" id="{E50060DD-2A61-F0BF-9F01-58A0BAAA86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3372" y="100910"/>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9">
            <a:extLst>
              <a:ext uri="{FF2B5EF4-FFF2-40B4-BE49-F238E27FC236}">
                <a16:creationId xmlns:a16="http://schemas.microsoft.com/office/drawing/2014/main" id="{CC322FF4-F63D-E0C4-FCA1-4FB626FCBB51}"/>
              </a:ext>
            </a:extLst>
          </p:cNvPr>
          <p:cNvSpPr>
            <a:spLocks noChangeArrowheads="1"/>
          </p:cNvSpPr>
          <p:nvPr/>
        </p:nvSpPr>
        <p:spPr bwMode="auto">
          <a:xfrm>
            <a:off x="2776538" y="114300"/>
            <a:ext cx="3624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e-DE" sz="1400" b="1" dirty="0">
                <a:latin typeface="Arial" panose="020B0604020202020204" pitchFamily="34" charset="0"/>
                <a:cs typeface="Arial" panose="020B0604020202020204" pitchFamily="34" charset="0"/>
              </a:rPr>
              <a:t>Gymnasium </a:t>
            </a:r>
            <a:r>
              <a:rPr lang="de-DE" sz="1400" b="1" dirty="0" err="1">
                <a:latin typeface="Arial" panose="020B0604020202020204" pitchFamily="34" charset="0"/>
                <a:cs typeface="Arial" panose="020B0604020202020204" pitchFamily="34" charset="0"/>
              </a:rPr>
              <a:t>Marianum</a:t>
            </a:r>
            <a:r>
              <a:rPr lang="de-DE" sz="1400" b="1" dirty="0">
                <a:latin typeface="Arial" panose="020B0604020202020204" pitchFamily="34" charset="0"/>
                <a:cs typeface="Arial" panose="020B0604020202020204" pitchFamily="34" charset="0"/>
              </a:rPr>
              <a:t> Warburg</a:t>
            </a:r>
          </a:p>
          <a:p>
            <a:r>
              <a:rPr lang="de-DE" sz="1400" b="1" dirty="0">
                <a:latin typeface="Arial" panose="020B0604020202020204" pitchFamily="34" charset="0"/>
                <a:cs typeface="Arial" panose="020B0604020202020204" pitchFamily="34" charset="0"/>
              </a:rPr>
              <a:t>Gymnasiale Oberstufe / Sekundarstufe II</a:t>
            </a:r>
          </a:p>
        </p:txBody>
      </p:sp>
      <p:sp>
        <p:nvSpPr>
          <p:cNvPr id="4" name="Textfeld 3">
            <a:extLst>
              <a:ext uri="{FF2B5EF4-FFF2-40B4-BE49-F238E27FC236}">
                <a16:creationId xmlns:a16="http://schemas.microsoft.com/office/drawing/2014/main" id="{AE5506E2-C247-23F4-C3D7-DC23735543F7}"/>
              </a:ext>
            </a:extLst>
          </p:cNvPr>
          <p:cNvSpPr txBox="1"/>
          <p:nvPr/>
        </p:nvSpPr>
        <p:spPr>
          <a:xfrm>
            <a:off x="1911896" y="1772816"/>
            <a:ext cx="5472608" cy="4415055"/>
          </a:xfrm>
          <a:prstGeom prst="rect">
            <a:avLst/>
          </a:prstGeom>
          <a:noFill/>
        </p:spPr>
        <p:txBody>
          <a:bodyPr wrap="square" rtlCol="0">
            <a:spAutoFit/>
          </a:bodyPr>
          <a:lstStyle/>
          <a:p>
            <a:pPr algn="ctr"/>
            <a:endParaRPr lang="de-DE" sz="3200" dirty="0">
              <a:latin typeface="Calibri" panose="020F0502020204030204" pitchFamily="34" charset="0"/>
              <a:ea typeface="Calibri" panose="020F0502020204030204" pitchFamily="34" charset="0"/>
              <a:cs typeface="Calibri" panose="020F0502020204030204" pitchFamily="34" charset="0"/>
            </a:endParaRPr>
          </a:p>
          <a:p>
            <a:pPr algn="ctr"/>
            <a:endParaRPr lang="de-DE" sz="3200" dirty="0">
              <a:latin typeface="Calibri" panose="020F0502020204030204" pitchFamily="34" charset="0"/>
              <a:ea typeface="Calibri" panose="020F0502020204030204" pitchFamily="34" charset="0"/>
              <a:cs typeface="Calibri" panose="020F0502020204030204" pitchFamily="34" charset="0"/>
            </a:endParaRPr>
          </a:p>
          <a:p>
            <a:pPr algn="ctr"/>
            <a:r>
              <a:rPr lang="de-DE" sz="3200" b="1" dirty="0">
                <a:solidFill>
                  <a:srgbClr val="660033"/>
                </a:solidFill>
                <a:latin typeface="Calibri" panose="020F0502020204030204" pitchFamily="34" charset="0"/>
                <a:ea typeface="Calibri" panose="020F0502020204030204" pitchFamily="34" charset="0"/>
                <a:cs typeface="Calibri" panose="020F0502020204030204" pitchFamily="34" charset="0"/>
              </a:rPr>
              <a:t>Bis bald. </a:t>
            </a:r>
          </a:p>
          <a:p>
            <a:pPr algn="ctr"/>
            <a:r>
              <a:rPr lang="de-DE" sz="3200" b="1" dirty="0">
                <a:solidFill>
                  <a:srgbClr val="660033"/>
                </a:solidFill>
                <a:latin typeface="Calibri" panose="020F0502020204030204" pitchFamily="34" charset="0"/>
                <a:ea typeface="Calibri" panose="020F0502020204030204" pitchFamily="34" charset="0"/>
                <a:cs typeface="Calibri" panose="020F0502020204030204" pitchFamily="34" charset="0"/>
              </a:rPr>
              <a:t>Wir freuen uns auf euch. </a:t>
            </a:r>
          </a:p>
          <a:p>
            <a:pPr algn="ctr"/>
            <a:endParaRPr lang="de-DE" sz="3200" b="1" dirty="0">
              <a:solidFill>
                <a:srgbClr val="660033"/>
              </a:solidFill>
              <a:latin typeface="Calibri" panose="020F0502020204030204" pitchFamily="34" charset="0"/>
              <a:ea typeface="Calibri" panose="020F0502020204030204" pitchFamily="34" charset="0"/>
              <a:cs typeface="Calibri" panose="020F0502020204030204" pitchFamily="34" charset="0"/>
            </a:endParaRPr>
          </a:p>
          <a:p>
            <a:pPr algn="ctr"/>
            <a:endParaRPr lang="de-DE" sz="3200" dirty="0">
              <a:latin typeface="Calibri" panose="020F0502020204030204" pitchFamily="34" charset="0"/>
              <a:ea typeface="Calibri" panose="020F0502020204030204" pitchFamily="34" charset="0"/>
              <a:cs typeface="Calibri" panose="020F0502020204030204" pitchFamily="34" charset="0"/>
            </a:endParaRPr>
          </a:p>
          <a:p>
            <a:pPr algn="ctr"/>
            <a:endParaRPr lang="de-DE" sz="3200" dirty="0">
              <a:latin typeface="Calibri" panose="020F0502020204030204" pitchFamily="34" charset="0"/>
              <a:ea typeface="Calibri" panose="020F0502020204030204" pitchFamily="34" charset="0"/>
              <a:cs typeface="Calibri" panose="020F0502020204030204" pitchFamily="34" charset="0"/>
            </a:endParaRPr>
          </a:p>
          <a:p>
            <a:pPr algn="ctr">
              <a:lnSpc>
                <a:spcPct val="150000"/>
              </a:lnSpc>
            </a:pPr>
            <a:r>
              <a:rPr lang="de-DE" sz="2000"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moebius@marianum-warburg.de</a:t>
            </a:r>
            <a:endParaRPr lang="de-DE" sz="20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algn="ctr">
              <a:lnSpc>
                <a:spcPct val="150000"/>
              </a:lnSpc>
            </a:pPr>
            <a:r>
              <a:rPr lang="de-DE" sz="2000" dirty="0">
                <a:solidFill>
                  <a:schemeClr val="accent2"/>
                </a:solidFill>
                <a:latin typeface="Calibri" panose="020F0502020204030204" pitchFamily="34" charset="0"/>
                <a:ea typeface="Calibri" panose="020F0502020204030204" pitchFamily="34" charset="0"/>
                <a:cs typeface="Calibri" panose="020F0502020204030204" pitchFamily="34" charset="0"/>
              </a:rPr>
              <a:t>05641/923212</a:t>
            </a:r>
          </a:p>
        </p:txBody>
      </p:sp>
    </p:spTree>
    <p:extLst>
      <p:ext uri="{BB962C8B-B14F-4D97-AF65-F5344CB8AC3E}">
        <p14:creationId xmlns:p14="http://schemas.microsoft.com/office/powerpoint/2010/main" val="498241388"/>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de-DE" dirty="0"/>
          </a:p>
        </p:txBody>
      </p:sp>
      <p:sp>
        <p:nvSpPr>
          <p:cNvPr id="8209" name="Rectangle 29"/>
          <p:cNvSpPr>
            <a:spLocks noChangeArrowheads="1"/>
          </p:cNvSpPr>
          <p:nvPr/>
        </p:nvSpPr>
        <p:spPr bwMode="auto">
          <a:xfrm>
            <a:off x="3299117" y="114300"/>
            <a:ext cx="25795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e-DE" sz="1400" b="1" dirty="0">
                <a:latin typeface="Calibri" panose="020F0502020204030204" pitchFamily="34" charset="0"/>
                <a:cs typeface="Calibri" panose="020F0502020204030204" pitchFamily="34" charset="0"/>
              </a:rPr>
              <a:t>Gymnasium </a:t>
            </a:r>
            <a:r>
              <a:rPr lang="de-DE" sz="1400" b="1" dirty="0" err="1">
                <a:latin typeface="Calibri" panose="020F0502020204030204" pitchFamily="34" charset="0"/>
                <a:cs typeface="Calibri" panose="020F0502020204030204" pitchFamily="34" charset="0"/>
              </a:rPr>
              <a:t>Marianum</a:t>
            </a:r>
            <a:r>
              <a:rPr lang="de-DE" sz="1400" b="1" dirty="0">
                <a:latin typeface="Calibri" panose="020F0502020204030204" pitchFamily="34" charset="0"/>
                <a:cs typeface="Calibri" panose="020F0502020204030204" pitchFamily="34" charset="0"/>
              </a:rPr>
              <a:t> Warburg</a:t>
            </a:r>
          </a:p>
        </p:txBody>
      </p:sp>
      <p:pic>
        <p:nvPicPr>
          <p:cNvPr id="24" name="Picture 3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3028" y="176453"/>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ne 55"/>
          <p:cNvSpPr>
            <a:spLocks noChangeShapeType="1"/>
          </p:cNvSpPr>
          <p:nvPr/>
        </p:nvSpPr>
        <p:spPr bwMode="auto">
          <a:xfrm>
            <a:off x="251520" y="692696"/>
            <a:ext cx="864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930275"/>
            <a:ext cx="8956675"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666629"/>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de-DE" dirty="0"/>
          </a:p>
        </p:txBody>
      </p:sp>
      <p:sp>
        <p:nvSpPr>
          <p:cNvPr id="8209" name="Rectangle 29"/>
          <p:cNvSpPr>
            <a:spLocks noChangeArrowheads="1"/>
          </p:cNvSpPr>
          <p:nvPr/>
        </p:nvSpPr>
        <p:spPr bwMode="auto">
          <a:xfrm>
            <a:off x="3299117" y="114300"/>
            <a:ext cx="25795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e-DE" sz="1400" b="1" dirty="0">
                <a:latin typeface="Calibri" panose="020F0502020204030204" pitchFamily="34" charset="0"/>
                <a:cs typeface="Calibri" panose="020F0502020204030204" pitchFamily="34" charset="0"/>
              </a:rPr>
              <a:t>Gymnasium </a:t>
            </a:r>
            <a:r>
              <a:rPr lang="de-DE" sz="1400" b="1" dirty="0" err="1">
                <a:latin typeface="Calibri" panose="020F0502020204030204" pitchFamily="34" charset="0"/>
                <a:cs typeface="Calibri" panose="020F0502020204030204" pitchFamily="34" charset="0"/>
              </a:rPr>
              <a:t>Marianum</a:t>
            </a:r>
            <a:r>
              <a:rPr lang="de-DE" sz="1400" b="1" dirty="0">
                <a:latin typeface="Calibri" panose="020F0502020204030204" pitchFamily="34" charset="0"/>
                <a:cs typeface="Calibri" panose="020F0502020204030204" pitchFamily="34" charset="0"/>
              </a:rPr>
              <a:t> Warburg</a:t>
            </a:r>
          </a:p>
        </p:txBody>
      </p:sp>
      <p:pic>
        <p:nvPicPr>
          <p:cNvPr id="24" name="Picture 3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3028" y="176453"/>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ne 55"/>
          <p:cNvSpPr>
            <a:spLocks noChangeShapeType="1"/>
          </p:cNvSpPr>
          <p:nvPr/>
        </p:nvSpPr>
        <p:spPr bwMode="auto">
          <a:xfrm>
            <a:off x="251520" y="692696"/>
            <a:ext cx="864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965200"/>
            <a:ext cx="8956675" cy="492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266911"/>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de-DE" dirty="0"/>
          </a:p>
        </p:txBody>
      </p:sp>
      <p:sp>
        <p:nvSpPr>
          <p:cNvPr id="8209" name="Rectangle 29"/>
          <p:cNvSpPr>
            <a:spLocks noChangeArrowheads="1"/>
          </p:cNvSpPr>
          <p:nvPr/>
        </p:nvSpPr>
        <p:spPr bwMode="auto">
          <a:xfrm>
            <a:off x="3299117" y="114300"/>
            <a:ext cx="25795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e-DE" sz="1400" b="1" dirty="0">
                <a:latin typeface="Calibri" panose="020F0502020204030204" pitchFamily="34" charset="0"/>
                <a:cs typeface="Calibri" panose="020F0502020204030204" pitchFamily="34" charset="0"/>
              </a:rPr>
              <a:t>Gymnasium </a:t>
            </a:r>
            <a:r>
              <a:rPr lang="de-DE" sz="1400" b="1" dirty="0" err="1">
                <a:latin typeface="Calibri" panose="020F0502020204030204" pitchFamily="34" charset="0"/>
                <a:cs typeface="Calibri" panose="020F0502020204030204" pitchFamily="34" charset="0"/>
              </a:rPr>
              <a:t>Marianum</a:t>
            </a:r>
            <a:r>
              <a:rPr lang="de-DE" sz="1400" b="1" dirty="0">
                <a:latin typeface="Calibri" panose="020F0502020204030204" pitchFamily="34" charset="0"/>
                <a:cs typeface="Calibri" panose="020F0502020204030204" pitchFamily="34" charset="0"/>
              </a:rPr>
              <a:t> Warburg</a:t>
            </a:r>
          </a:p>
        </p:txBody>
      </p:sp>
      <p:pic>
        <p:nvPicPr>
          <p:cNvPr id="24" name="Picture 3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3028" y="176453"/>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ne 55"/>
          <p:cNvSpPr>
            <a:spLocks noChangeShapeType="1"/>
          </p:cNvSpPr>
          <p:nvPr/>
        </p:nvSpPr>
        <p:spPr bwMode="auto">
          <a:xfrm>
            <a:off x="251520" y="692696"/>
            <a:ext cx="864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 y="793750"/>
            <a:ext cx="8870950" cy="526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23014"/>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2400" y="171058"/>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6"/>
          <p:cNvSpPr>
            <a:spLocks noChangeShapeType="1"/>
          </p:cNvSpPr>
          <p:nvPr/>
        </p:nvSpPr>
        <p:spPr bwMode="auto">
          <a:xfrm>
            <a:off x="304800" y="685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 name="Textfeld 4"/>
          <p:cNvSpPr txBox="1"/>
          <p:nvPr/>
        </p:nvSpPr>
        <p:spPr>
          <a:xfrm>
            <a:off x="402431" y="1340768"/>
            <a:ext cx="3295005" cy="461665"/>
          </a:xfrm>
          <a:prstGeom prst="rect">
            <a:avLst/>
          </a:prstGeom>
          <a:noFill/>
        </p:spPr>
        <p:txBody>
          <a:bodyPr wrap="none" rtlCol="0">
            <a:spAutoFit/>
          </a:bodyPr>
          <a:lstStyle/>
          <a:p>
            <a:r>
              <a:rPr lang="de-DE" b="1" u="sng" dirty="0">
                <a:solidFill>
                  <a:srgbClr val="660033"/>
                </a:solidFill>
                <a:latin typeface="Calibri" panose="020F0502020204030204" pitchFamily="34" charset="0"/>
                <a:cs typeface="Calibri" panose="020F0502020204030204" pitchFamily="34" charset="0"/>
              </a:rPr>
              <a:t>Technische</a:t>
            </a:r>
            <a:r>
              <a:rPr lang="de-DE" b="1" u="sng" dirty="0">
                <a:solidFill>
                  <a:srgbClr val="660033"/>
                </a:solidFill>
                <a:cs typeface="Times New Roman" pitchFamily="18" charset="0"/>
              </a:rPr>
              <a:t> </a:t>
            </a:r>
            <a:r>
              <a:rPr lang="de-DE" b="1" u="sng" dirty="0">
                <a:solidFill>
                  <a:srgbClr val="660033"/>
                </a:solidFill>
                <a:latin typeface="Calibri" panose="020F0502020204030204" pitchFamily="34" charset="0"/>
                <a:cs typeface="Calibri" panose="020F0502020204030204" pitchFamily="34" charset="0"/>
              </a:rPr>
              <a:t>Ausstattung</a:t>
            </a:r>
            <a:r>
              <a:rPr lang="de-DE" b="1" u="sng" dirty="0">
                <a:solidFill>
                  <a:srgbClr val="660033"/>
                </a:solidFill>
                <a:cs typeface="Times New Roman" pitchFamily="18" charset="0"/>
              </a:rPr>
              <a:t>:</a:t>
            </a:r>
            <a:endParaRPr lang="de-DE" b="1" u="sng" dirty="0">
              <a:solidFill>
                <a:srgbClr val="660033"/>
              </a:solidFill>
            </a:endParaRPr>
          </a:p>
        </p:txBody>
      </p:sp>
      <p:sp>
        <p:nvSpPr>
          <p:cNvPr id="7" name="Textfeld 6"/>
          <p:cNvSpPr txBox="1"/>
          <p:nvPr/>
        </p:nvSpPr>
        <p:spPr>
          <a:xfrm>
            <a:off x="540000" y="1916832"/>
            <a:ext cx="7336047" cy="830997"/>
          </a:xfrm>
          <a:prstGeom prst="rect">
            <a:avLst/>
          </a:prstGeom>
          <a:noFill/>
        </p:spPr>
        <p:txBody>
          <a:bodyPr wrap="none" rtlCol="0">
            <a:spAutoFit/>
          </a:bodyPr>
          <a:lstStyle/>
          <a:p>
            <a:r>
              <a:rPr lang="de-DE" dirty="0">
                <a:latin typeface="Calibri" panose="020F0502020204030204" pitchFamily="34" charset="0"/>
                <a:cs typeface="Calibri" panose="020F0502020204030204" pitchFamily="34" charset="0"/>
              </a:rPr>
              <a:t>Gut ausgestattete Fachräume ermöglichen das praktische</a:t>
            </a:r>
          </a:p>
          <a:p>
            <a:r>
              <a:rPr lang="de-DE" dirty="0">
                <a:latin typeface="Calibri" panose="020F0502020204030204" pitchFamily="34" charset="0"/>
                <a:cs typeface="Calibri" panose="020F0502020204030204" pitchFamily="34" charset="0"/>
              </a:rPr>
              <a:t>Arbeiten.</a:t>
            </a:r>
          </a:p>
        </p:txBody>
      </p:sp>
      <p:pic>
        <p:nvPicPr>
          <p:cNvPr id="9" name="Grafik 8" descr="Ein Bild, das Im Haus, Kleidung, Person, Stuhl enthält.&#10;&#10;Automatisch generierte Beschreibung">
            <a:extLst>
              <a:ext uri="{FF2B5EF4-FFF2-40B4-BE49-F238E27FC236}">
                <a16:creationId xmlns:a16="http://schemas.microsoft.com/office/drawing/2014/main" id="{4BA610E0-CD0B-BE23-6F3E-1D821F052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86" y="2862227"/>
            <a:ext cx="3808798" cy="2856599"/>
          </a:xfrm>
          <a:prstGeom prst="rect">
            <a:avLst/>
          </a:prstGeom>
        </p:spPr>
      </p:pic>
      <p:pic>
        <p:nvPicPr>
          <p:cNvPr id="11" name="Grafik 10" descr="Ein Bild, das Kleidung, Person, Im Haus, Tisch enthält.&#10;&#10;Automatisch generierte Beschreibung">
            <a:extLst>
              <a:ext uri="{FF2B5EF4-FFF2-40B4-BE49-F238E27FC236}">
                <a16:creationId xmlns:a16="http://schemas.microsoft.com/office/drawing/2014/main" id="{2F4835A3-9348-064D-BCF6-527BA2B46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3663025"/>
            <a:ext cx="3880806" cy="2910605"/>
          </a:xfrm>
          <a:prstGeom prst="rect">
            <a:avLst/>
          </a:prstGeom>
        </p:spPr>
      </p:pic>
      <p:pic>
        <p:nvPicPr>
          <p:cNvPr id="3" name="Picture 4">
            <a:extLst>
              <a:ext uri="{FF2B5EF4-FFF2-40B4-BE49-F238E27FC236}">
                <a16:creationId xmlns:a16="http://schemas.microsoft.com/office/drawing/2014/main" id="{EA026BF9-D361-D7EA-0FB3-C4144D51B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178917"/>
            <a:ext cx="36401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564704"/>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2400" y="171058"/>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6"/>
          <p:cNvSpPr>
            <a:spLocks noChangeShapeType="1"/>
          </p:cNvSpPr>
          <p:nvPr/>
        </p:nvSpPr>
        <p:spPr bwMode="auto">
          <a:xfrm>
            <a:off x="304800" y="685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 name="Textfeld 4"/>
          <p:cNvSpPr txBox="1"/>
          <p:nvPr/>
        </p:nvSpPr>
        <p:spPr>
          <a:xfrm>
            <a:off x="389235" y="865436"/>
            <a:ext cx="3261342" cy="461665"/>
          </a:xfrm>
          <a:prstGeom prst="rect">
            <a:avLst/>
          </a:prstGeom>
          <a:noFill/>
        </p:spPr>
        <p:txBody>
          <a:bodyPr wrap="none" rtlCol="0">
            <a:spAutoFit/>
          </a:bodyPr>
          <a:lstStyle/>
          <a:p>
            <a:r>
              <a:rPr lang="de-DE" b="1" u="sng" dirty="0">
                <a:solidFill>
                  <a:srgbClr val="660033"/>
                </a:solidFill>
                <a:latin typeface="Calibri" panose="020F0502020204030204" pitchFamily="34" charset="0"/>
                <a:cs typeface="Calibri" panose="020F0502020204030204" pitchFamily="34" charset="0"/>
              </a:rPr>
              <a:t>Technische Ausstattung:</a:t>
            </a:r>
          </a:p>
        </p:txBody>
      </p:sp>
      <p:sp>
        <p:nvSpPr>
          <p:cNvPr id="7" name="Textfeld 6"/>
          <p:cNvSpPr txBox="1"/>
          <p:nvPr/>
        </p:nvSpPr>
        <p:spPr>
          <a:xfrm>
            <a:off x="406127" y="1427292"/>
            <a:ext cx="8136456" cy="1938992"/>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Jeder unserer Räume ist mit </a:t>
            </a:r>
            <a:r>
              <a:rPr lang="de-DE" dirty="0" err="1">
                <a:latin typeface="Calibri" panose="020F0502020204030204" pitchFamily="34" charset="0"/>
                <a:cs typeface="Calibri" panose="020F0502020204030204" pitchFamily="34" charset="0"/>
              </a:rPr>
              <a:t>Beamer</a:t>
            </a:r>
            <a:r>
              <a:rPr lang="de-DE" dirty="0">
                <a:latin typeface="Calibri" panose="020F0502020204030204" pitchFamily="34" charset="0"/>
                <a:cs typeface="Calibri" panose="020F0502020204030204" pitchFamily="34" charset="0"/>
              </a:rPr>
              <a:t> und Apple-TV ausgestattet. Alle Räume haben Internetzugang.</a:t>
            </a:r>
          </a:p>
          <a:p>
            <a:r>
              <a:rPr lang="de-DE" dirty="0">
                <a:latin typeface="Calibri" panose="020F0502020204030204" pitchFamily="34" charset="0"/>
                <a:cs typeface="Calibri" panose="020F0502020204030204" pitchFamily="34" charset="0"/>
              </a:rPr>
              <a:t>Alle Lehrer haben ein iPad und wurden in der Nutzung geschult. Auch ihr Schüler benutzt </a:t>
            </a:r>
            <a:r>
              <a:rPr lang="de-DE" dirty="0" err="1">
                <a:latin typeface="Calibri" panose="020F0502020204030204" pitchFamily="34" charset="0"/>
                <a:cs typeface="Calibri" panose="020F0502020204030204" pitchFamily="34" charset="0"/>
              </a:rPr>
              <a:t>IPads</a:t>
            </a:r>
            <a:r>
              <a:rPr lang="de-DE" dirty="0">
                <a:latin typeface="Calibri" panose="020F0502020204030204" pitchFamily="34" charset="0"/>
                <a:cs typeface="Calibri" panose="020F0502020204030204" pitchFamily="34" charset="0"/>
              </a:rPr>
              <a:t>, entweder eigene (ab Kl. 9) oder Leihgeräte.</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00013"/>
            <a:ext cx="36401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964" y="3389322"/>
            <a:ext cx="5564072" cy="31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185432"/>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2400" y="171058"/>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6"/>
          <p:cNvSpPr>
            <a:spLocks noChangeShapeType="1"/>
          </p:cNvSpPr>
          <p:nvPr/>
        </p:nvSpPr>
        <p:spPr bwMode="auto">
          <a:xfrm>
            <a:off x="304800" y="685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 name="Textfeld 4"/>
          <p:cNvSpPr txBox="1"/>
          <p:nvPr/>
        </p:nvSpPr>
        <p:spPr>
          <a:xfrm>
            <a:off x="402431" y="1340768"/>
            <a:ext cx="2100319" cy="461665"/>
          </a:xfrm>
          <a:prstGeom prst="rect">
            <a:avLst/>
          </a:prstGeom>
          <a:noFill/>
        </p:spPr>
        <p:txBody>
          <a:bodyPr wrap="none" rtlCol="0">
            <a:spAutoFit/>
          </a:bodyPr>
          <a:lstStyle/>
          <a:p>
            <a:r>
              <a:rPr lang="de-DE" b="1" u="sng" dirty="0">
                <a:solidFill>
                  <a:srgbClr val="660033"/>
                </a:solidFill>
                <a:latin typeface="Calibri" panose="020F0502020204030204" pitchFamily="34" charset="0"/>
                <a:cs typeface="Calibri" panose="020F0502020204030204" pitchFamily="34" charset="0"/>
              </a:rPr>
              <a:t>Hilfestellungen</a:t>
            </a:r>
          </a:p>
        </p:txBody>
      </p:sp>
      <p:sp>
        <p:nvSpPr>
          <p:cNvPr id="8" name="Textfeld 7"/>
          <p:cNvSpPr txBox="1"/>
          <p:nvPr/>
        </p:nvSpPr>
        <p:spPr>
          <a:xfrm>
            <a:off x="650902" y="1988840"/>
            <a:ext cx="8408456" cy="4524315"/>
          </a:xfrm>
          <a:prstGeom prst="rect">
            <a:avLst/>
          </a:prstGeom>
          <a:noFill/>
        </p:spPr>
        <p:txBody>
          <a:bodyPr wrap="none" rtlCol="0">
            <a:spAutoFit/>
          </a:bodyPr>
          <a:lstStyle/>
          <a:p>
            <a:pPr algn="just"/>
            <a:r>
              <a:rPr lang="de-DE" dirty="0">
                <a:latin typeface="Calibri" panose="020F0502020204030204" pitchFamily="34" charset="0"/>
                <a:cs typeface="Calibri" panose="020F0502020204030204" pitchFamily="34" charset="0"/>
              </a:rPr>
              <a:t>In der EF feste Gruppen in Mathe, Deutsch, Englisch und Sport </a:t>
            </a:r>
          </a:p>
          <a:p>
            <a:pPr algn="just"/>
            <a:r>
              <a:rPr lang="de-DE" dirty="0">
                <a:latin typeface="Calibri" panose="020F0502020204030204" pitchFamily="34" charset="0"/>
                <a:cs typeface="Calibri" panose="020F0502020204030204" pitchFamily="34" charset="0"/>
              </a:rPr>
              <a:t>Das erleichtert die Integration von neuen Schülerinnen und </a:t>
            </a:r>
          </a:p>
          <a:p>
            <a:pPr algn="just"/>
            <a:r>
              <a:rPr lang="de-DE" dirty="0">
                <a:latin typeface="Calibri" panose="020F0502020204030204" pitchFamily="34" charset="0"/>
                <a:cs typeface="Calibri" panose="020F0502020204030204" pitchFamily="34" charset="0"/>
              </a:rPr>
              <a:t>Schülern und den Übergang vom Klassen- zum Kurssystem. </a:t>
            </a:r>
          </a:p>
          <a:p>
            <a:pPr algn="just"/>
            <a:r>
              <a:rPr lang="de-DE" dirty="0">
                <a:effectLst/>
                <a:latin typeface="Calibri" panose="020F0502020204030204" pitchFamily="34" charset="0"/>
                <a:ea typeface="Calibri" panose="020F0502020204030204" pitchFamily="34" charset="0"/>
                <a:cs typeface="Times New Roman" panose="02020603050405020304" pitchFamily="18" charset="0"/>
              </a:rPr>
              <a:t>Die Einführungsphase starten wir am Marianum mit Einstiegs-</a:t>
            </a:r>
          </a:p>
          <a:p>
            <a:pPr algn="just"/>
            <a:r>
              <a:rPr lang="de-DE" dirty="0">
                <a:effectLst/>
                <a:latin typeface="Calibri" panose="020F0502020204030204" pitchFamily="34" charset="0"/>
                <a:ea typeface="Calibri" panose="020F0502020204030204" pitchFamily="34" charset="0"/>
                <a:cs typeface="Times New Roman" panose="02020603050405020304" pitchFamily="18" charset="0"/>
              </a:rPr>
              <a:t>tagen, die wir im lockeren Rahmen bewusst außerhalb der Schule </a:t>
            </a:r>
          </a:p>
          <a:p>
            <a:pPr algn="just"/>
            <a:r>
              <a:rPr lang="de-DE" dirty="0">
                <a:effectLst/>
                <a:latin typeface="Calibri" panose="020F0502020204030204" pitchFamily="34" charset="0"/>
                <a:ea typeface="Calibri" panose="020F0502020204030204" pitchFamily="34" charset="0"/>
                <a:cs typeface="Times New Roman" panose="02020603050405020304" pitchFamily="18" charset="0"/>
              </a:rPr>
              <a:t>verbringen. </a:t>
            </a:r>
            <a:endParaRPr lang="de-DE" dirty="0">
              <a:latin typeface="Calibri" panose="020F0502020204030204" pitchFamily="34" charset="0"/>
              <a:cs typeface="Calibri" panose="020F0502020204030204" pitchFamily="34" charset="0"/>
            </a:endParaRPr>
          </a:p>
          <a:p>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Individuelle Förderung</a:t>
            </a:r>
          </a:p>
          <a:p>
            <a:r>
              <a:rPr lang="de-DE" dirty="0">
                <a:latin typeface="Calibri" panose="020F0502020204030204" pitchFamily="34" charset="0"/>
                <a:cs typeface="Calibri" panose="020F0502020204030204" pitchFamily="34" charset="0"/>
              </a:rPr>
              <a:t>Vertiefungskurse (Förderunterricht in Mathe, Deutsch, Englisch) </a:t>
            </a:r>
          </a:p>
          <a:p>
            <a:r>
              <a:rPr lang="de-DE" dirty="0">
                <a:latin typeface="Calibri" panose="020F0502020204030204" pitchFamily="34" charset="0"/>
                <a:cs typeface="Calibri" panose="020F0502020204030204" pitchFamily="34" charset="0"/>
              </a:rPr>
              <a:t>haben in der Regel eine Größe von max. 10 Schülerinnen </a:t>
            </a:r>
          </a:p>
          <a:p>
            <a:r>
              <a:rPr lang="de-DE" dirty="0">
                <a:latin typeface="Calibri" panose="020F0502020204030204" pitchFamily="34" charset="0"/>
                <a:cs typeface="Calibri" panose="020F0502020204030204" pitchFamily="34" charset="0"/>
              </a:rPr>
              <a:t>und Schülern</a:t>
            </a:r>
          </a:p>
          <a:p>
            <a:endParaRPr lang="de-DE" dirty="0">
              <a:latin typeface="Calibri" panose="020F0502020204030204" pitchFamily="34" charset="0"/>
              <a:cs typeface="Calibri" panose="020F0502020204030204" pitchFamily="34" charset="0"/>
            </a:endParaRPr>
          </a:p>
        </p:txBody>
      </p:sp>
      <p:pic>
        <p:nvPicPr>
          <p:cNvPr id="3" name="Picture 4">
            <a:extLst>
              <a:ext uri="{FF2B5EF4-FFF2-40B4-BE49-F238E27FC236}">
                <a16:creationId xmlns:a16="http://schemas.microsoft.com/office/drawing/2014/main" id="{0A8E05E6-C5CF-5261-0764-5CADF5C19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131" y="171058"/>
            <a:ext cx="36401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098625"/>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Line 55"/>
          <p:cNvSpPr>
            <a:spLocks noChangeShapeType="1"/>
          </p:cNvSpPr>
          <p:nvPr/>
        </p:nvSpPr>
        <p:spPr bwMode="auto">
          <a:xfrm>
            <a:off x="304800" y="6223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7176" name="Picture 3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3372" y="100910"/>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9"/>
          <p:cNvSpPr>
            <a:spLocks noChangeArrowheads="1"/>
          </p:cNvSpPr>
          <p:nvPr/>
        </p:nvSpPr>
        <p:spPr bwMode="auto">
          <a:xfrm>
            <a:off x="2776538" y="114300"/>
            <a:ext cx="3624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e-DE" sz="1400" b="1" dirty="0">
                <a:cs typeface="Times New Roman" pitchFamily="18" charset="0"/>
              </a:rPr>
              <a:t>Gymnasium </a:t>
            </a:r>
            <a:r>
              <a:rPr lang="de-DE" sz="1400" b="1" dirty="0" err="1">
                <a:cs typeface="Times New Roman" pitchFamily="18" charset="0"/>
              </a:rPr>
              <a:t>Marianum</a:t>
            </a:r>
            <a:r>
              <a:rPr lang="de-DE" sz="1400" b="1" dirty="0">
                <a:cs typeface="Times New Roman" pitchFamily="18" charset="0"/>
              </a:rPr>
              <a:t> Warburg</a:t>
            </a:r>
          </a:p>
          <a:p>
            <a:r>
              <a:rPr lang="de-DE" sz="1400" b="1" dirty="0">
                <a:cs typeface="Times New Roman" pitchFamily="18" charset="0"/>
              </a:rPr>
              <a:t>Gymnasiale Oberstufe / Sekundarstufe II</a:t>
            </a:r>
          </a:p>
        </p:txBody>
      </p:sp>
      <p:sp>
        <p:nvSpPr>
          <p:cNvPr id="24" name="Textfeld 23"/>
          <p:cNvSpPr txBox="1"/>
          <p:nvPr/>
        </p:nvSpPr>
        <p:spPr>
          <a:xfrm>
            <a:off x="778371" y="1365201"/>
            <a:ext cx="3103607" cy="461665"/>
          </a:xfrm>
          <a:prstGeom prst="rect">
            <a:avLst/>
          </a:prstGeom>
          <a:noFill/>
        </p:spPr>
        <p:txBody>
          <a:bodyPr wrap="none" rtlCol="0">
            <a:spAutoFit/>
          </a:bodyPr>
          <a:lstStyle/>
          <a:p>
            <a:r>
              <a:rPr lang="de-DE" b="1" u="sng" dirty="0">
                <a:solidFill>
                  <a:srgbClr val="660033"/>
                </a:solidFill>
                <a:latin typeface="Calibri" panose="020F0502020204030204" pitchFamily="34" charset="0"/>
                <a:cs typeface="Calibri" panose="020F0502020204030204" pitchFamily="34" charset="0"/>
              </a:rPr>
              <a:t>Sport als 4. Abiturfach:</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416" y="2138288"/>
            <a:ext cx="7444953" cy="416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192243"/>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1AE6F-3504-FEA1-0749-E5ADB49E27F2}"/>
            </a:ext>
          </a:extLst>
        </p:cNvPr>
        <p:cNvGrpSpPr/>
        <p:nvPr/>
      </p:nvGrpSpPr>
      <p:grpSpPr>
        <a:xfrm>
          <a:off x="0" y="0"/>
          <a:ext cx="0" cy="0"/>
          <a:chOff x="0" y="0"/>
          <a:chExt cx="0" cy="0"/>
        </a:xfrm>
      </p:grpSpPr>
      <p:sp>
        <p:nvSpPr>
          <p:cNvPr id="7175" name="Line 55">
            <a:extLst>
              <a:ext uri="{FF2B5EF4-FFF2-40B4-BE49-F238E27FC236}">
                <a16:creationId xmlns:a16="http://schemas.microsoft.com/office/drawing/2014/main" id="{C5634841-758B-2940-51F2-B8EDAF501BF9}"/>
              </a:ext>
            </a:extLst>
          </p:cNvPr>
          <p:cNvSpPr>
            <a:spLocks noChangeShapeType="1"/>
          </p:cNvSpPr>
          <p:nvPr/>
        </p:nvSpPr>
        <p:spPr bwMode="auto">
          <a:xfrm>
            <a:off x="304800" y="6223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7176" name="Picture 32">
            <a:extLst>
              <a:ext uri="{FF2B5EF4-FFF2-40B4-BE49-F238E27FC236}">
                <a16:creationId xmlns:a16="http://schemas.microsoft.com/office/drawing/2014/main" id="{AE689BB0-E517-64A3-CF41-E202B9705F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3372" y="100910"/>
            <a:ext cx="500063"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9">
            <a:extLst>
              <a:ext uri="{FF2B5EF4-FFF2-40B4-BE49-F238E27FC236}">
                <a16:creationId xmlns:a16="http://schemas.microsoft.com/office/drawing/2014/main" id="{CB073CE4-02A8-3B3F-62BF-3D852C2A0F82}"/>
              </a:ext>
            </a:extLst>
          </p:cNvPr>
          <p:cNvSpPr>
            <a:spLocks noChangeArrowheads="1"/>
          </p:cNvSpPr>
          <p:nvPr/>
        </p:nvSpPr>
        <p:spPr bwMode="auto">
          <a:xfrm>
            <a:off x="2776538" y="114300"/>
            <a:ext cx="36247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e-DE" sz="1400" b="1" dirty="0">
                <a:latin typeface="Arial" panose="020B0604020202020204" pitchFamily="34" charset="0"/>
                <a:cs typeface="Arial" panose="020B0604020202020204" pitchFamily="34" charset="0"/>
              </a:rPr>
              <a:t>Gymnasium </a:t>
            </a:r>
            <a:r>
              <a:rPr lang="de-DE" sz="1400" b="1" dirty="0" err="1">
                <a:latin typeface="Arial" panose="020B0604020202020204" pitchFamily="34" charset="0"/>
                <a:cs typeface="Arial" panose="020B0604020202020204" pitchFamily="34" charset="0"/>
              </a:rPr>
              <a:t>Marianum</a:t>
            </a:r>
            <a:r>
              <a:rPr lang="de-DE" sz="1400" b="1" dirty="0">
                <a:latin typeface="Arial" panose="020B0604020202020204" pitchFamily="34" charset="0"/>
                <a:cs typeface="Arial" panose="020B0604020202020204" pitchFamily="34" charset="0"/>
              </a:rPr>
              <a:t> Warburg</a:t>
            </a:r>
          </a:p>
          <a:p>
            <a:r>
              <a:rPr lang="de-DE" sz="1400" b="1" dirty="0">
                <a:latin typeface="Arial" panose="020B0604020202020204" pitchFamily="34" charset="0"/>
                <a:cs typeface="Arial" panose="020B0604020202020204" pitchFamily="34" charset="0"/>
              </a:rPr>
              <a:t>Gymnasiale Oberstufe / Sekundarstufe II</a:t>
            </a:r>
          </a:p>
        </p:txBody>
      </p:sp>
      <p:sp>
        <p:nvSpPr>
          <p:cNvPr id="24" name="Textfeld 23">
            <a:extLst>
              <a:ext uri="{FF2B5EF4-FFF2-40B4-BE49-F238E27FC236}">
                <a16:creationId xmlns:a16="http://schemas.microsoft.com/office/drawing/2014/main" id="{58F35BF0-DFC2-86B9-41E0-AFE985C407F1}"/>
              </a:ext>
            </a:extLst>
          </p:cNvPr>
          <p:cNvSpPr txBox="1"/>
          <p:nvPr/>
        </p:nvSpPr>
        <p:spPr>
          <a:xfrm>
            <a:off x="400223" y="903536"/>
            <a:ext cx="1728358" cy="461665"/>
          </a:xfrm>
          <a:prstGeom prst="rect">
            <a:avLst/>
          </a:prstGeom>
          <a:noFill/>
        </p:spPr>
        <p:txBody>
          <a:bodyPr wrap="none" rtlCol="0">
            <a:spAutoFit/>
          </a:bodyPr>
          <a:lstStyle/>
          <a:p>
            <a:r>
              <a:rPr lang="de-DE" b="1" u="sng" dirty="0">
                <a:solidFill>
                  <a:srgbClr val="660033"/>
                </a:solidFill>
                <a:latin typeface="Calibri" panose="020F0502020204030204" pitchFamily="34" charset="0"/>
                <a:cs typeface="Calibri" panose="020F0502020204030204" pitchFamily="34" charset="0"/>
              </a:rPr>
              <a:t>Projektkurs:</a:t>
            </a:r>
          </a:p>
        </p:txBody>
      </p:sp>
      <p:sp>
        <p:nvSpPr>
          <p:cNvPr id="2" name="Textfeld 1">
            <a:extLst>
              <a:ext uri="{FF2B5EF4-FFF2-40B4-BE49-F238E27FC236}">
                <a16:creationId xmlns:a16="http://schemas.microsoft.com/office/drawing/2014/main" id="{97290A0D-0F75-ABFE-E26A-B6E087B4FB4B}"/>
              </a:ext>
            </a:extLst>
          </p:cNvPr>
          <p:cNvSpPr txBox="1"/>
          <p:nvPr/>
        </p:nvSpPr>
        <p:spPr>
          <a:xfrm>
            <a:off x="556740" y="2509445"/>
            <a:ext cx="3143681" cy="830997"/>
          </a:xfrm>
          <a:prstGeom prst="rect">
            <a:avLst/>
          </a:prstGeom>
          <a:noFill/>
        </p:spPr>
        <p:txBody>
          <a:bodyPr wrap="none" rtlCol="0">
            <a:spAutoFit/>
          </a:bodyPr>
          <a:lstStyle/>
          <a:p>
            <a:r>
              <a:rPr lang="de-DE" b="1" dirty="0">
                <a:latin typeface="Calibri" panose="020F0502020204030204" pitchFamily="34" charset="0"/>
                <a:cs typeface="Calibri" panose="020F0502020204030204" pitchFamily="34" charset="0"/>
              </a:rPr>
              <a:t>Kunst</a:t>
            </a:r>
            <a:r>
              <a:rPr lang="de-DE" dirty="0">
                <a:latin typeface="Calibri" panose="020F0502020204030204" pitchFamily="34" charset="0"/>
                <a:cs typeface="Calibri" panose="020F0502020204030204" pitchFamily="34" charset="0"/>
              </a:rPr>
              <a:t> mit Schwerpunkt </a:t>
            </a:r>
          </a:p>
          <a:p>
            <a:r>
              <a:rPr lang="de-DE" dirty="0">
                <a:latin typeface="Calibri" panose="020F0502020204030204" pitchFamily="34" charset="0"/>
                <a:cs typeface="Calibri" panose="020F0502020204030204" pitchFamily="34" charset="0"/>
              </a:rPr>
              <a:t>Fotographie</a:t>
            </a:r>
          </a:p>
        </p:txBody>
      </p:sp>
      <p:pic>
        <p:nvPicPr>
          <p:cNvPr id="1026" name="Picture 2">
            <a:extLst>
              <a:ext uri="{FF2B5EF4-FFF2-40B4-BE49-F238E27FC236}">
                <a16:creationId xmlns:a16="http://schemas.microsoft.com/office/drawing/2014/main" id="{A22F1059-3030-0A14-B773-C534E6B71E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114" y="1385020"/>
            <a:ext cx="4019352" cy="266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a:extLst>
              <a:ext uri="{FF2B5EF4-FFF2-40B4-BE49-F238E27FC236}">
                <a16:creationId xmlns:a16="http://schemas.microsoft.com/office/drawing/2014/main" id="{A499D4B7-4352-56F7-9F1D-1433DC590015}"/>
              </a:ext>
            </a:extLst>
          </p:cNvPr>
          <p:cNvSpPr txBox="1"/>
          <p:nvPr/>
        </p:nvSpPr>
        <p:spPr>
          <a:xfrm>
            <a:off x="633660" y="4578265"/>
            <a:ext cx="8082907" cy="461665"/>
          </a:xfrm>
          <a:prstGeom prst="rect">
            <a:avLst/>
          </a:prstGeom>
          <a:noFill/>
        </p:spPr>
        <p:txBody>
          <a:bodyPr wrap="square" rtlCol="0">
            <a:spAutoFit/>
          </a:bodyPr>
          <a:lstStyle/>
          <a:p>
            <a:r>
              <a:rPr lang="de-DE" b="1" dirty="0">
                <a:latin typeface="Calibri" panose="020F0502020204030204" pitchFamily="34" charset="0"/>
                <a:ea typeface="Calibri" panose="020F0502020204030204" pitchFamily="34" charset="0"/>
                <a:cs typeface="Calibri" panose="020F0502020204030204" pitchFamily="34" charset="0"/>
              </a:rPr>
              <a:t>Philosophie</a:t>
            </a:r>
            <a:r>
              <a:rPr lang="de-DE" dirty="0">
                <a:latin typeface="Calibri" panose="020F0502020204030204" pitchFamily="34" charset="0"/>
                <a:ea typeface="Calibri" panose="020F0502020204030204" pitchFamily="34" charset="0"/>
                <a:cs typeface="Calibri" panose="020F0502020204030204" pitchFamily="34" charset="0"/>
              </a:rPr>
              <a:t> – Philosophieren mit Filmen und Literatur</a:t>
            </a:r>
          </a:p>
        </p:txBody>
      </p:sp>
    </p:spTree>
    <p:extLst>
      <p:ext uri="{BB962C8B-B14F-4D97-AF65-F5344CB8AC3E}">
        <p14:creationId xmlns:p14="http://schemas.microsoft.com/office/powerpoint/2010/main" val="3463578892"/>
      </p:ext>
    </p:extLst>
  </p:cSld>
  <p:clrMapOvr>
    <a:masterClrMapping/>
  </p:clrMapOvr>
  <p:transition>
    <p:zoom/>
  </p:transition>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E4696632798E146BF6F8E38C8BA36DD" ma:contentTypeVersion="3" ma:contentTypeDescription="Ein neues Dokument erstellen." ma:contentTypeScope="" ma:versionID="cc0f58c282dc541647d113eb45ac9fff">
  <xsd:schema xmlns:xsd="http://www.w3.org/2001/XMLSchema" xmlns:xs="http://www.w3.org/2001/XMLSchema" xmlns:p="http://schemas.microsoft.com/office/2006/metadata/properties" xmlns:ns2="58d0ddb7-5aa2-4cf3-a24e-30a33673a097" targetNamespace="http://schemas.microsoft.com/office/2006/metadata/properties" ma:root="true" ma:fieldsID="71677a0d6879452553777da455557ea8" ns2:_="">
    <xsd:import namespace="58d0ddb7-5aa2-4cf3-a24e-30a33673a097"/>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d0ddb7-5aa2-4cf3-a24e-30a33673a0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5A0CC2-4C3E-4E80-BFAB-F2A2F947FE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d0ddb7-5aa2-4cf3-a24e-30a33673a0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9B5F8B-31E1-4814-9783-9416A69594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796</Words>
  <Application>Microsoft Office PowerPoint</Application>
  <PresentationFormat>Bildschirmpräsentation (4:3)</PresentationFormat>
  <Paragraphs>103</Paragraphs>
  <Slides>17</Slides>
  <Notes>12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Times New Roman</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Unknown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User</dc:creator>
  <cp:lastModifiedBy>Möbius, Gesine</cp:lastModifiedBy>
  <cp:revision>281</cp:revision>
  <cp:lastPrinted>2015-10-28T07:40:42Z</cp:lastPrinted>
  <dcterms:created xsi:type="dcterms:W3CDTF">2003-12-27T11:23:04Z</dcterms:created>
  <dcterms:modified xsi:type="dcterms:W3CDTF">2024-11-06T17:04:44Z</dcterms:modified>
</cp:coreProperties>
</file>