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733" r:id="rId3"/>
    <p:sldMasterId id="2147483812" r:id="rId4"/>
    <p:sldMasterId id="2147483824" r:id="rId5"/>
    <p:sldMasterId id="2147483848" r:id="rId6"/>
    <p:sldMasterId id="2147483860" r:id="rId7"/>
  </p:sldMasterIdLst>
  <p:notesMasterIdLst>
    <p:notesMasterId r:id="rId27"/>
  </p:notesMasterIdLst>
  <p:handoutMasterIdLst>
    <p:handoutMasterId r:id="rId28"/>
  </p:handoutMasterIdLst>
  <p:sldIdLst>
    <p:sldId id="275" r:id="rId8"/>
    <p:sldId id="310" r:id="rId9"/>
    <p:sldId id="293" r:id="rId10"/>
    <p:sldId id="304" r:id="rId11"/>
    <p:sldId id="305" r:id="rId12"/>
    <p:sldId id="306" r:id="rId13"/>
    <p:sldId id="308" r:id="rId14"/>
    <p:sldId id="309" r:id="rId15"/>
    <p:sldId id="301" r:id="rId16"/>
    <p:sldId id="279" r:id="rId17"/>
    <p:sldId id="290" r:id="rId18"/>
    <p:sldId id="311" r:id="rId19"/>
    <p:sldId id="312" r:id="rId20"/>
    <p:sldId id="313" r:id="rId21"/>
    <p:sldId id="314" r:id="rId22"/>
    <p:sldId id="302" r:id="rId23"/>
    <p:sldId id="303" r:id="rId24"/>
    <p:sldId id="315" r:id="rId25"/>
    <p:sldId id="316" r:id="rId26"/>
  </p:sldIdLst>
  <p:sldSz cx="9144000" cy="6858000" type="screen4x3"/>
  <p:notesSz cx="6734175" cy="9866313"/>
  <p:defaultTextStyle>
    <a:defPPr>
      <a:defRPr lang="de-DE"/>
    </a:defPPr>
    <a:lvl1pPr algn="ctr" rtl="0" fontAlgn="base">
      <a:spcBef>
        <a:spcPct val="0"/>
      </a:spcBef>
      <a:spcAft>
        <a:spcPct val="0"/>
      </a:spcAft>
      <a:defRPr sz="2400" kern="1200">
        <a:solidFill>
          <a:schemeClr val="tx1"/>
        </a:solidFill>
        <a:latin typeface="Arial" charset="0"/>
        <a:ea typeface="+mn-ea"/>
        <a:cs typeface="+mn-cs"/>
      </a:defRPr>
    </a:lvl1pPr>
    <a:lvl2pPr marL="457200" algn="ctr" rtl="0" fontAlgn="base">
      <a:spcBef>
        <a:spcPct val="0"/>
      </a:spcBef>
      <a:spcAft>
        <a:spcPct val="0"/>
      </a:spcAft>
      <a:defRPr sz="2400" kern="1200">
        <a:solidFill>
          <a:schemeClr val="tx1"/>
        </a:solidFill>
        <a:latin typeface="Arial" charset="0"/>
        <a:ea typeface="+mn-ea"/>
        <a:cs typeface="+mn-cs"/>
      </a:defRPr>
    </a:lvl2pPr>
    <a:lvl3pPr marL="914400" algn="ctr" rtl="0" fontAlgn="base">
      <a:spcBef>
        <a:spcPct val="0"/>
      </a:spcBef>
      <a:spcAft>
        <a:spcPct val="0"/>
      </a:spcAft>
      <a:defRPr sz="2400" kern="1200">
        <a:solidFill>
          <a:schemeClr val="tx1"/>
        </a:solidFill>
        <a:latin typeface="Arial" charset="0"/>
        <a:ea typeface="+mn-ea"/>
        <a:cs typeface="+mn-cs"/>
      </a:defRPr>
    </a:lvl3pPr>
    <a:lvl4pPr marL="1371600" algn="ctr" rtl="0" fontAlgn="base">
      <a:spcBef>
        <a:spcPct val="0"/>
      </a:spcBef>
      <a:spcAft>
        <a:spcPct val="0"/>
      </a:spcAft>
      <a:defRPr sz="2400" kern="1200">
        <a:solidFill>
          <a:schemeClr val="tx1"/>
        </a:solidFill>
        <a:latin typeface="Arial" charset="0"/>
        <a:ea typeface="+mn-ea"/>
        <a:cs typeface="+mn-cs"/>
      </a:defRPr>
    </a:lvl4pPr>
    <a:lvl5pPr marL="1828800" algn="ctr"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19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50102B"/>
    <a:srgbClr val="FF3300"/>
    <a:srgbClr val="FF9900"/>
    <a:srgbClr val="4A162E"/>
    <a:srgbClr val="33CC33"/>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58" autoAdjust="0"/>
    <p:restoredTop sz="94702" autoAdjust="0"/>
  </p:normalViewPr>
  <p:slideViewPr>
    <p:cSldViewPr>
      <p:cViewPr varScale="1">
        <p:scale>
          <a:sx n="104" d="100"/>
          <a:sy n="104" d="100"/>
        </p:scale>
        <p:origin x="1224" y="108"/>
      </p:cViewPr>
      <p:guideLst>
        <p:guide orient="horz" pos="2160"/>
        <p:guide pos="192"/>
      </p:guideLst>
    </p:cSldViewPr>
  </p:slideViewPr>
  <p:outlineViewPr>
    <p:cViewPr>
      <p:scale>
        <a:sx n="75" d="100"/>
        <a:sy n="75" d="100"/>
      </p:scale>
      <p:origin x="0" y="0"/>
    </p:cViewPr>
    <p:sldLst>
      <p:sld r:id="rId1" collapse="1"/>
    </p:sldLst>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handoutMaster" Target="handoutMasters/handout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notesMaster" Target="notesMasters/notesMaster1.xml"/><Relationship Id="rId30" Type="http://schemas.openxmlformats.org/officeDocument/2006/relationships/viewProps" Target="viewProps.xml"/></Relationships>
</file>

<file path=ppt/_rels/viewProps.xml.rels><?xml version="1.0" encoding="UTF-8" standalone="yes"?>
<Relationships xmlns="http://schemas.openxmlformats.org/package/2006/relationships"><Relationship Id="rId1"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hdr" sz="quarter"/>
          </p:nvPr>
        </p:nvSpPr>
        <p:spPr bwMode="auto">
          <a:xfrm>
            <a:off x="0" y="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lvl1pPr>
          </a:lstStyle>
          <a:p>
            <a:pPr>
              <a:defRPr/>
            </a:pPr>
            <a:endParaRPr lang="de-DE"/>
          </a:p>
        </p:txBody>
      </p:sp>
      <p:sp>
        <p:nvSpPr>
          <p:cNvPr id="32771" name="Rectangle 3"/>
          <p:cNvSpPr>
            <a:spLocks noGrp="1" noChangeArrowheads="1"/>
          </p:cNvSpPr>
          <p:nvPr>
            <p:ph type="dt" sz="quarter" idx="1"/>
          </p:nvPr>
        </p:nvSpPr>
        <p:spPr bwMode="auto">
          <a:xfrm>
            <a:off x="3810000" y="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fld id="{619DAFB2-5166-4E00-91B2-64ED2EB3E809}" type="datetimeFigureOut">
              <a:rPr lang="de-DE"/>
              <a:pPr>
                <a:defRPr/>
              </a:pPr>
              <a:t>12.04.2021</a:t>
            </a:fld>
            <a:endParaRPr lang="de-DE"/>
          </a:p>
        </p:txBody>
      </p:sp>
      <p:sp>
        <p:nvSpPr>
          <p:cNvPr id="32772" name="Rectangle 4"/>
          <p:cNvSpPr>
            <a:spLocks noGrp="1" noChangeArrowheads="1"/>
          </p:cNvSpPr>
          <p:nvPr>
            <p:ph type="ftr" sz="quarter" idx="2"/>
          </p:nvPr>
        </p:nvSpPr>
        <p:spPr bwMode="auto">
          <a:xfrm>
            <a:off x="0" y="93726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lvl1pPr>
          </a:lstStyle>
          <a:p>
            <a:pPr>
              <a:defRPr/>
            </a:pPr>
            <a:endParaRPr lang="de-DE"/>
          </a:p>
        </p:txBody>
      </p:sp>
      <p:sp>
        <p:nvSpPr>
          <p:cNvPr id="32773" name="Rectangle 5"/>
          <p:cNvSpPr>
            <a:spLocks noGrp="1" noChangeArrowheads="1"/>
          </p:cNvSpPr>
          <p:nvPr>
            <p:ph type="sldNum" sz="quarter" idx="3"/>
          </p:nvPr>
        </p:nvSpPr>
        <p:spPr bwMode="auto">
          <a:xfrm>
            <a:off x="3810000" y="93726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A11F1F6B-9C92-48FC-85B7-30078056741A}" type="slidenum">
              <a:rPr lang="de-DE"/>
              <a:pPr>
                <a:defRPr/>
              </a:pPr>
              <a:t>‹Nr.›</a:t>
            </a:fld>
            <a:endParaRPr lang="de-DE"/>
          </a:p>
        </p:txBody>
      </p:sp>
    </p:spTree>
    <p:extLst>
      <p:ext uri="{BB962C8B-B14F-4D97-AF65-F5344CB8AC3E}">
        <p14:creationId xmlns:p14="http://schemas.microsoft.com/office/powerpoint/2010/main" val="32352280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19413" cy="493713"/>
          </a:xfrm>
          <a:prstGeom prst="rect">
            <a:avLst/>
          </a:prstGeom>
          <a:noFill/>
          <a:ln w="9525">
            <a:noFill/>
            <a:miter lim="800000"/>
            <a:headEnd/>
            <a:tailEnd/>
          </a:ln>
          <a:effectLst/>
        </p:spPr>
        <p:txBody>
          <a:bodyPr vert="horz" wrap="square" lIns="91413" tIns="45706" rIns="91413" bIns="45706" numCol="1" anchor="t" anchorCtr="0" compatLnSpc="1">
            <a:prstTxWarp prst="textNoShape">
              <a:avLst/>
            </a:prstTxWarp>
          </a:bodyPr>
          <a:lstStyle>
            <a:lvl1pPr algn="l">
              <a:defRPr sz="1200">
                <a:latin typeface="Times New Roman" pitchFamily="18" charset="0"/>
              </a:defRPr>
            </a:lvl1pPr>
          </a:lstStyle>
          <a:p>
            <a:pPr>
              <a:defRPr/>
            </a:pPr>
            <a:endParaRPr lang="de-DE"/>
          </a:p>
        </p:txBody>
      </p:sp>
      <p:sp>
        <p:nvSpPr>
          <p:cNvPr id="3075" name="Rectangle 3"/>
          <p:cNvSpPr>
            <a:spLocks noGrp="1" noChangeArrowheads="1"/>
          </p:cNvSpPr>
          <p:nvPr>
            <p:ph type="dt" idx="1"/>
          </p:nvPr>
        </p:nvSpPr>
        <p:spPr bwMode="auto">
          <a:xfrm>
            <a:off x="3814763" y="0"/>
            <a:ext cx="2919412" cy="493713"/>
          </a:xfrm>
          <a:prstGeom prst="rect">
            <a:avLst/>
          </a:prstGeom>
          <a:noFill/>
          <a:ln w="9525">
            <a:noFill/>
            <a:miter lim="800000"/>
            <a:headEnd/>
            <a:tailEnd/>
          </a:ln>
          <a:effectLst/>
        </p:spPr>
        <p:txBody>
          <a:bodyPr vert="horz" wrap="square" lIns="91413" tIns="45706" rIns="91413" bIns="45706" numCol="1" anchor="t" anchorCtr="0" compatLnSpc="1">
            <a:prstTxWarp prst="textNoShape">
              <a:avLst/>
            </a:prstTxWarp>
          </a:bodyPr>
          <a:lstStyle>
            <a:lvl1pPr algn="r">
              <a:defRPr sz="1200">
                <a:latin typeface="Times New Roman" pitchFamily="18" charset="0"/>
              </a:defRPr>
            </a:lvl1pPr>
          </a:lstStyle>
          <a:p>
            <a:pPr>
              <a:defRPr/>
            </a:pPr>
            <a:endParaRPr lang="de-DE"/>
          </a:p>
        </p:txBody>
      </p:sp>
      <p:sp>
        <p:nvSpPr>
          <p:cNvPr id="26628" name="Rectangle 4"/>
          <p:cNvSpPr>
            <a:spLocks noGrp="1" noRot="1" noChangeAspect="1" noChangeArrowheads="1" noTextEdit="1"/>
          </p:cNvSpPr>
          <p:nvPr>
            <p:ph type="sldImg" idx="2"/>
          </p:nvPr>
        </p:nvSpPr>
        <p:spPr bwMode="auto">
          <a:xfrm>
            <a:off x="900113" y="739775"/>
            <a:ext cx="4933950" cy="37004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898525" y="4686300"/>
            <a:ext cx="4937125" cy="4440238"/>
          </a:xfrm>
          <a:prstGeom prst="rect">
            <a:avLst/>
          </a:prstGeom>
          <a:noFill/>
          <a:ln w="9525">
            <a:noFill/>
            <a:miter lim="800000"/>
            <a:headEnd/>
            <a:tailEnd/>
          </a:ln>
          <a:effectLst/>
        </p:spPr>
        <p:txBody>
          <a:bodyPr vert="horz" wrap="square" lIns="91413" tIns="45706" rIns="91413" bIns="45706" numCol="1" anchor="t" anchorCtr="0" compatLnSpc="1">
            <a:prstTxWarp prst="textNoShape">
              <a:avLst/>
            </a:prstTxWarp>
          </a:bodyPr>
          <a:lstStyle/>
          <a:p>
            <a:pPr lvl="0"/>
            <a:r>
              <a:rPr lang="de-DE" noProof="0"/>
              <a:t>Klicken Sie, um die Formate des Vorlagentextes zu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3078" name="Rectangle 6"/>
          <p:cNvSpPr>
            <a:spLocks noGrp="1" noChangeArrowheads="1"/>
          </p:cNvSpPr>
          <p:nvPr>
            <p:ph type="ftr" sz="quarter" idx="4"/>
          </p:nvPr>
        </p:nvSpPr>
        <p:spPr bwMode="auto">
          <a:xfrm>
            <a:off x="0" y="9372600"/>
            <a:ext cx="2919413" cy="493713"/>
          </a:xfrm>
          <a:prstGeom prst="rect">
            <a:avLst/>
          </a:prstGeom>
          <a:noFill/>
          <a:ln w="9525">
            <a:noFill/>
            <a:miter lim="800000"/>
            <a:headEnd/>
            <a:tailEnd/>
          </a:ln>
          <a:effectLst/>
        </p:spPr>
        <p:txBody>
          <a:bodyPr vert="horz" wrap="square" lIns="91413" tIns="45706" rIns="91413" bIns="45706" numCol="1" anchor="b" anchorCtr="0" compatLnSpc="1">
            <a:prstTxWarp prst="textNoShape">
              <a:avLst/>
            </a:prstTxWarp>
          </a:bodyPr>
          <a:lstStyle>
            <a:lvl1pPr algn="l">
              <a:defRPr sz="1200">
                <a:latin typeface="Times New Roman" pitchFamily="18" charset="0"/>
              </a:defRPr>
            </a:lvl1pPr>
          </a:lstStyle>
          <a:p>
            <a:pPr>
              <a:defRPr/>
            </a:pPr>
            <a:endParaRPr lang="de-DE"/>
          </a:p>
        </p:txBody>
      </p:sp>
      <p:sp>
        <p:nvSpPr>
          <p:cNvPr id="3079" name="Rectangle 7"/>
          <p:cNvSpPr>
            <a:spLocks noGrp="1" noChangeArrowheads="1"/>
          </p:cNvSpPr>
          <p:nvPr>
            <p:ph type="sldNum" sz="quarter" idx="5"/>
          </p:nvPr>
        </p:nvSpPr>
        <p:spPr bwMode="auto">
          <a:xfrm>
            <a:off x="3814763" y="9372600"/>
            <a:ext cx="2919412" cy="493713"/>
          </a:xfrm>
          <a:prstGeom prst="rect">
            <a:avLst/>
          </a:prstGeom>
          <a:noFill/>
          <a:ln w="9525">
            <a:noFill/>
            <a:miter lim="800000"/>
            <a:headEnd/>
            <a:tailEnd/>
          </a:ln>
          <a:effectLst/>
        </p:spPr>
        <p:txBody>
          <a:bodyPr vert="horz" wrap="square" lIns="91413" tIns="45706" rIns="91413" bIns="45706" numCol="1" anchor="b" anchorCtr="0" compatLnSpc="1">
            <a:prstTxWarp prst="textNoShape">
              <a:avLst/>
            </a:prstTxWarp>
          </a:bodyPr>
          <a:lstStyle>
            <a:lvl1pPr algn="r">
              <a:defRPr sz="1200">
                <a:latin typeface="Times New Roman" pitchFamily="18" charset="0"/>
              </a:defRPr>
            </a:lvl1pPr>
          </a:lstStyle>
          <a:p>
            <a:pPr>
              <a:defRPr/>
            </a:pPr>
            <a:fld id="{3DF96E53-093C-404F-8C12-581D95679A36}" type="slidenum">
              <a:rPr lang="de-DE"/>
              <a:pPr>
                <a:defRPr/>
              </a:pPr>
              <a:t>‹Nr.›</a:t>
            </a:fld>
            <a:endParaRPr lang="de-DE"/>
          </a:p>
        </p:txBody>
      </p:sp>
    </p:spTree>
    <p:extLst>
      <p:ext uri="{BB962C8B-B14F-4D97-AF65-F5344CB8AC3E}">
        <p14:creationId xmlns:p14="http://schemas.microsoft.com/office/powerpoint/2010/main" val="261533807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Formatvorlage des Untertitelmasters durch Klicken bearbeiten</a:t>
            </a:r>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r>
              <a:rPr lang="de-DE"/>
              <a:t>Stand Dezember 2003</a:t>
            </a:r>
          </a:p>
        </p:txBody>
      </p:sp>
      <p:sp>
        <p:nvSpPr>
          <p:cNvPr id="6" name="Rectangle 6"/>
          <p:cNvSpPr>
            <a:spLocks noGrp="1" noChangeArrowheads="1"/>
          </p:cNvSpPr>
          <p:nvPr>
            <p:ph type="sldNum" sz="quarter" idx="12"/>
          </p:nvPr>
        </p:nvSpPr>
        <p:spPr>
          <a:ln/>
        </p:spPr>
        <p:txBody>
          <a:bodyPr/>
          <a:lstStyle>
            <a:lvl1pPr>
              <a:defRPr/>
            </a:lvl1pPr>
          </a:lstStyle>
          <a:p>
            <a:pPr>
              <a:defRPr/>
            </a:pPr>
            <a:fld id="{F6A14511-910D-4B79-8E80-5889D88CE881}" type="slidenum">
              <a:rPr lang="de-DE"/>
              <a:pPr>
                <a:defRPr/>
              </a:pPr>
              <a:t>‹Nr.›</a:t>
            </a:fld>
            <a:endParaRPr lang="de-DE"/>
          </a:p>
        </p:txBody>
      </p:sp>
    </p:spTree>
    <p:extLst>
      <p:ext uri="{BB962C8B-B14F-4D97-AF65-F5344CB8AC3E}">
        <p14:creationId xmlns:p14="http://schemas.microsoft.com/office/powerpoint/2010/main" val="2247383643"/>
      </p:ext>
    </p:extLst>
  </p:cSld>
  <p:clrMapOvr>
    <a:masterClrMapping/>
  </p:clrMapOvr>
  <p:transition>
    <p:zo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r>
              <a:rPr lang="de-DE"/>
              <a:t>Stand Dezember 2003</a:t>
            </a:r>
          </a:p>
        </p:txBody>
      </p:sp>
      <p:sp>
        <p:nvSpPr>
          <p:cNvPr id="6" name="Rectangle 6"/>
          <p:cNvSpPr>
            <a:spLocks noGrp="1" noChangeArrowheads="1"/>
          </p:cNvSpPr>
          <p:nvPr>
            <p:ph type="sldNum" sz="quarter" idx="12"/>
          </p:nvPr>
        </p:nvSpPr>
        <p:spPr>
          <a:ln/>
        </p:spPr>
        <p:txBody>
          <a:bodyPr/>
          <a:lstStyle>
            <a:lvl1pPr>
              <a:defRPr/>
            </a:lvl1pPr>
          </a:lstStyle>
          <a:p>
            <a:pPr>
              <a:defRPr/>
            </a:pPr>
            <a:fld id="{335B52CA-0FAB-43B7-A7B1-1D707102D0E4}" type="slidenum">
              <a:rPr lang="de-DE"/>
              <a:pPr>
                <a:defRPr/>
              </a:pPr>
              <a:t>‹Nr.›</a:t>
            </a:fld>
            <a:endParaRPr lang="de-DE"/>
          </a:p>
        </p:txBody>
      </p:sp>
    </p:spTree>
    <p:extLst>
      <p:ext uri="{BB962C8B-B14F-4D97-AF65-F5344CB8AC3E}">
        <p14:creationId xmlns:p14="http://schemas.microsoft.com/office/powerpoint/2010/main" val="4220202985"/>
      </p:ext>
    </p:extLst>
  </p:cSld>
  <p:clrMapOvr>
    <a:masterClrMapping/>
  </p:clrMapOvr>
  <p:transition>
    <p:zo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15100" y="609600"/>
            <a:ext cx="1943100" cy="5486400"/>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685800" y="609600"/>
            <a:ext cx="5676900" cy="5486400"/>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r>
              <a:rPr lang="de-DE"/>
              <a:t>Stand Dezember 2003</a:t>
            </a:r>
          </a:p>
        </p:txBody>
      </p:sp>
      <p:sp>
        <p:nvSpPr>
          <p:cNvPr id="6" name="Rectangle 6"/>
          <p:cNvSpPr>
            <a:spLocks noGrp="1" noChangeArrowheads="1"/>
          </p:cNvSpPr>
          <p:nvPr>
            <p:ph type="sldNum" sz="quarter" idx="12"/>
          </p:nvPr>
        </p:nvSpPr>
        <p:spPr>
          <a:ln/>
        </p:spPr>
        <p:txBody>
          <a:bodyPr/>
          <a:lstStyle>
            <a:lvl1pPr>
              <a:defRPr/>
            </a:lvl1pPr>
          </a:lstStyle>
          <a:p>
            <a:pPr>
              <a:defRPr/>
            </a:pPr>
            <a:fld id="{4C1941D2-AF75-4E9E-946E-1F4D968A3921}" type="slidenum">
              <a:rPr lang="de-DE"/>
              <a:pPr>
                <a:defRPr/>
              </a:pPr>
              <a:t>‹Nr.›</a:t>
            </a:fld>
            <a:endParaRPr lang="de-DE"/>
          </a:p>
        </p:txBody>
      </p:sp>
    </p:spTree>
    <p:extLst>
      <p:ext uri="{BB962C8B-B14F-4D97-AF65-F5344CB8AC3E}">
        <p14:creationId xmlns:p14="http://schemas.microsoft.com/office/powerpoint/2010/main" val="4152740759"/>
      </p:ext>
    </p:extLst>
  </p:cSld>
  <p:clrMapOvr>
    <a:masterClrMapping/>
  </p:clrMapOvr>
  <p:transition>
    <p:zo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Inhalt">
    <p:spTree>
      <p:nvGrpSpPr>
        <p:cNvPr id="1" name=""/>
        <p:cNvGrpSpPr/>
        <p:nvPr/>
      </p:nvGrpSpPr>
      <p:grpSpPr>
        <a:xfrm>
          <a:off x="0" y="0"/>
          <a:ext cx="0" cy="0"/>
          <a:chOff x="0" y="0"/>
          <a:chExt cx="0" cy="0"/>
        </a:xfrm>
      </p:grpSpPr>
      <p:sp>
        <p:nvSpPr>
          <p:cNvPr id="2" name="Inhaltsplatzhalter 1"/>
          <p:cNvSpPr>
            <a:spLocks noGrp="1"/>
          </p:cNvSpPr>
          <p:nvPr>
            <p:ph/>
          </p:nvPr>
        </p:nvSpPr>
        <p:spPr>
          <a:xfrm>
            <a:off x="685800" y="609600"/>
            <a:ext cx="7772400" cy="548640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3" name="Rectangle 4"/>
          <p:cNvSpPr>
            <a:spLocks noGrp="1" noChangeArrowheads="1"/>
          </p:cNvSpPr>
          <p:nvPr>
            <p:ph type="dt" sz="half" idx="10"/>
          </p:nvPr>
        </p:nvSpPr>
        <p:spPr>
          <a:ln/>
        </p:spPr>
        <p:txBody>
          <a:bodyPr/>
          <a:lstStyle>
            <a:lvl1pPr>
              <a:defRPr/>
            </a:lvl1pPr>
          </a:lstStyle>
          <a:p>
            <a:pPr>
              <a:defRPr/>
            </a:pPr>
            <a:endParaRPr lang="de-DE"/>
          </a:p>
        </p:txBody>
      </p:sp>
      <p:sp>
        <p:nvSpPr>
          <p:cNvPr id="4" name="Rectangle 5"/>
          <p:cNvSpPr>
            <a:spLocks noGrp="1" noChangeArrowheads="1"/>
          </p:cNvSpPr>
          <p:nvPr>
            <p:ph type="ftr" sz="quarter" idx="11"/>
          </p:nvPr>
        </p:nvSpPr>
        <p:spPr>
          <a:ln/>
        </p:spPr>
        <p:txBody>
          <a:bodyPr/>
          <a:lstStyle>
            <a:lvl1pPr>
              <a:defRPr/>
            </a:lvl1pPr>
          </a:lstStyle>
          <a:p>
            <a:pPr>
              <a:defRPr/>
            </a:pPr>
            <a:r>
              <a:rPr lang="de-DE"/>
              <a:t>Stand Dezember 2003</a:t>
            </a:r>
          </a:p>
        </p:txBody>
      </p:sp>
      <p:sp>
        <p:nvSpPr>
          <p:cNvPr id="5" name="Rectangle 6"/>
          <p:cNvSpPr>
            <a:spLocks noGrp="1" noChangeArrowheads="1"/>
          </p:cNvSpPr>
          <p:nvPr>
            <p:ph type="sldNum" sz="quarter" idx="12"/>
          </p:nvPr>
        </p:nvSpPr>
        <p:spPr>
          <a:ln/>
        </p:spPr>
        <p:txBody>
          <a:bodyPr/>
          <a:lstStyle>
            <a:lvl1pPr>
              <a:defRPr/>
            </a:lvl1pPr>
          </a:lstStyle>
          <a:p>
            <a:pPr>
              <a:defRPr/>
            </a:pPr>
            <a:fld id="{EDE852D2-6951-4D16-A3A8-83E83907D0EF}" type="slidenum">
              <a:rPr lang="de-DE"/>
              <a:pPr>
                <a:defRPr/>
              </a:pPr>
              <a:t>‹Nr.›</a:t>
            </a:fld>
            <a:endParaRPr lang="de-DE"/>
          </a:p>
        </p:txBody>
      </p:sp>
    </p:spTree>
    <p:extLst>
      <p:ext uri="{BB962C8B-B14F-4D97-AF65-F5344CB8AC3E}">
        <p14:creationId xmlns:p14="http://schemas.microsoft.com/office/powerpoint/2010/main" val="3083022055"/>
      </p:ext>
    </p:extLst>
  </p:cSld>
  <p:clrMapOvr>
    <a:masterClrMapping/>
  </p:clrMapOvr>
  <p:transition>
    <p:zo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Formatvorlage des Untertitelmasters durch Klicken bearbeiten</a:t>
            </a:r>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r>
              <a:rPr lang="de-DE"/>
              <a:t>Stand Dezember 2003</a:t>
            </a:r>
          </a:p>
        </p:txBody>
      </p:sp>
      <p:sp>
        <p:nvSpPr>
          <p:cNvPr id="6" name="Rectangle 6"/>
          <p:cNvSpPr>
            <a:spLocks noGrp="1" noChangeArrowheads="1"/>
          </p:cNvSpPr>
          <p:nvPr>
            <p:ph type="sldNum" sz="quarter" idx="12"/>
          </p:nvPr>
        </p:nvSpPr>
        <p:spPr>
          <a:ln/>
        </p:spPr>
        <p:txBody>
          <a:bodyPr/>
          <a:lstStyle>
            <a:lvl1pPr>
              <a:defRPr/>
            </a:lvl1pPr>
          </a:lstStyle>
          <a:p>
            <a:pPr>
              <a:defRPr/>
            </a:pPr>
            <a:fld id="{B5320BDA-B94A-4A4B-A077-0EC6E79EA381}" type="slidenum">
              <a:rPr lang="de-DE"/>
              <a:pPr>
                <a:defRPr/>
              </a:pPr>
              <a:t>‹Nr.›</a:t>
            </a:fld>
            <a:endParaRPr lang="de-DE"/>
          </a:p>
        </p:txBody>
      </p:sp>
    </p:spTree>
    <p:extLst>
      <p:ext uri="{BB962C8B-B14F-4D97-AF65-F5344CB8AC3E}">
        <p14:creationId xmlns:p14="http://schemas.microsoft.com/office/powerpoint/2010/main" val="1676928763"/>
      </p:ext>
    </p:extLst>
  </p:cSld>
  <p:clrMapOvr>
    <a:masterClrMapping/>
  </p:clrMapOvr>
  <p:transition>
    <p:zo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r>
              <a:rPr lang="de-DE"/>
              <a:t>Stand Dezember 2003</a:t>
            </a:r>
          </a:p>
        </p:txBody>
      </p:sp>
      <p:sp>
        <p:nvSpPr>
          <p:cNvPr id="6" name="Rectangle 6"/>
          <p:cNvSpPr>
            <a:spLocks noGrp="1" noChangeArrowheads="1"/>
          </p:cNvSpPr>
          <p:nvPr>
            <p:ph type="sldNum" sz="quarter" idx="12"/>
          </p:nvPr>
        </p:nvSpPr>
        <p:spPr>
          <a:ln/>
        </p:spPr>
        <p:txBody>
          <a:bodyPr/>
          <a:lstStyle>
            <a:lvl1pPr>
              <a:defRPr/>
            </a:lvl1pPr>
          </a:lstStyle>
          <a:p>
            <a:pPr>
              <a:defRPr/>
            </a:pPr>
            <a:fld id="{674CEBED-2DF2-4143-A59D-8E31717AB9A4}" type="slidenum">
              <a:rPr lang="de-DE"/>
              <a:pPr>
                <a:defRPr/>
              </a:pPr>
              <a:t>‹Nr.›</a:t>
            </a:fld>
            <a:endParaRPr lang="de-DE"/>
          </a:p>
        </p:txBody>
      </p:sp>
    </p:spTree>
    <p:extLst>
      <p:ext uri="{BB962C8B-B14F-4D97-AF65-F5344CB8AC3E}">
        <p14:creationId xmlns:p14="http://schemas.microsoft.com/office/powerpoint/2010/main" val="4019328840"/>
      </p:ext>
    </p:extLst>
  </p:cSld>
  <p:clrMapOvr>
    <a:masterClrMapping/>
  </p:clrMapOvr>
  <p:transition>
    <p:zo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Textmasterformate durch Klicken bearbeiten</a:t>
            </a:r>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r>
              <a:rPr lang="de-DE"/>
              <a:t>Stand Dezember 2003</a:t>
            </a:r>
          </a:p>
        </p:txBody>
      </p:sp>
      <p:sp>
        <p:nvSpPr>
          <p:cNvPr id="6" name="Rectangle 6"/>
          <p:cNvSpPr>
            <a:spLocks noGrp="1" noChangeArrowheads="1"/>
          </p:cNvSpPr>
          <p:nvPr>
            <p:ph type="sldNum" sz="quarter" idx="12"/>
          </p:nvPr>
        </p:nvSpPr>
        <p:spPr>
          <a:ln/>
        </p:spPr>
        <p:txBody>
          <a:bodyPr/>
          <a:lstStyle>
            <a:lvl1pPr>
              <a:defRPr/>
            </a:lvl1pPr>
          </a:lstStyle>
          <a:p>
            <a:pPr>
              <a:defRPr/>
            </a:pPr>
            <a:fld id="{B42E2B75-ED70-46A2-BA17-555CFB3586F1}" type="slidenum">
              <a:rPr lang="de-DE"/>
              <a:pPr>
                <a:defRPr/>
              </a:pPr>
              <a:t>‹Nr.›</a:t>
            </a:fld>
            <a:endParaRPr lang="de-DE"/>
          </a:p>
        </p:txBody>
      </p:sp>
    </p:spTree>
    <p:extLst>
      <p:ext uri="{BB962C8B-B14F-4D97-AF65-F5344CB8AC3E}">
        <p14:creationId xmlns:p14="http://schemas.microsoft.com/office/powerpoint/2010/main" val="2230249058"/>
      </p:ext>
    </p:extLst>
  </p:cSld>
  <p:clrMapOvr>
    <a:masterClrMapping/>
  </p:clrMapOvr>
  <p:transition>
    <p:zo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r>
              <a:rPr lang="de-DE"/>
              <a:t>Stand Dezember 2003</a:t>
            </a:r>
          </a:p>
        </p:txBody>
      </p:sp>
      <p:sp>
        <p:nvSpPr>
          <p:cNvPr id="7" name="Rectangle 6"/>
          <p:cNvSpPr>
            <a:spLocks noGrp="1" noChangeArrowheads="1"/>
          </p:cNvSpPr>
          <p:nvPr>
            <p:ph type="sldNum" sz="quarter" idx="12"/>
          </p:nvPr>
        </p:nvSpPr>
        <p:spPr>
          <a:ln/>
        </p:spPr>
        <p:txBody>
          <a:bodyPr/>
          <a:lstStyle>
            <a:lvl1pPr>
              <a:defRPr/>
            </a:lvl1pPr>
          </a:lstStyle>
          <a:p>
            <a:pPr>
              <a:defRPr/>
            </a:pPr>
            <a:fld id="{74BE3B60-F3BD-4208-B4C6-ED8367EBDA70}" type="slidenum">
              <a:rPr lang="de-DE"/>
              <a:pPr>
                <a:defRPr/>
              </a:pPr>
              <a:t>‹Nr.›</a:t>
            </a:fld>
            <a:endParaRPr lang="de-DE"/>
          </a:p>
        </p:txBody>
      </p:sp>
    </p:spTree>
    <p:extLst>
      <p:ext uri="{BB962C8B-B14F-4D97-AF65-F5344CB8AC3E}">
        <p14:creationId xmlns:p14="http://schemas.microsoft.com/office/powerpoint/2010/main" val="3255140727"/>
      </p:ext>
    </p:extLst>
  </p:cSld>
  <p:clrMapOvr>
    <a:masterClrMapping/>
  </p:clrMapOvr>
  <p:transition>
    <p:zo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7" name="Rectangle 4"/>
          <p:cNvSpPr>
            <a:spLocks noGrp="1" noChangeArrowheads="1"/>
          </p:cNvSpPr>
          <p:nvPr>
            <p:ph type="dt" sz="half" idx="10"/>
          </p:nvPr>
        </p:nvSpPr>
        <p:spPr>
          <a:ln/>
        </p:spPr>
        <p:txBody>
          <a:bodyPr/>
          <a:lstStyle>
            <a:lvl1pPr>
              <a:defRPr/>
            </a:lvl1pPr>
          </a:lstStyle>
          <a:p>
            <a:pPr>
              <a:defRPr/>
            </a:pPr>
            <a:endParaRPr lang="de-DE"/>
          </a:p>
        </p:txBody>
      </p:sp>
      <p:sp>
        <p:nvSpPr>
          <p:cNvPr id="8" name="Rectangle 5"/>
          <p:cNvSpPr>
            <a:spLocks noGrp="1" noChangeArrowheads="1"/>
          </p:cNvSpPr>
          <p:nvPr>
            <p:ph type="ftr" sz="quarter" idx="11"/>
          </p:nvPr>
        </p:nvSpPr>
        <p:spPr>
          <a:ln/>
        </p:spPr>
        <p:txBody>
          <a:bodyPr/>
          <a:lstStyle>
            <a:lvl1pPr>
              <a:defRPr/>
            </a:lvl1pPr>
          </a:lstStyle>
          <a:p>
            <a:pPr>
              <a:defRPr/>
            </a:pPr>
            <a:r>
              <a:rPr lang="de-DE"/>
              <a:t>Stand Dezember 2003</a:t>
            </a:r>
          </a:p>
        </p:txBody>
      </p:sp>
      <p:sp>
        <p:nvSpPr>
          <p:cNvPr id="9" name="Rectangle 6"/>
          <p:cNvSpPr>
            <a:spLocks noGrp="1" noChangeArrowheads="1"/>
          </p:cNvSpPr>
          <p:nvPr>
            <p:ph type="sldNum" sz="quarter" idx="12"/>
          </p:nvPr>
        </p:nvSpPr>
        <p:spPr>
          <a:ln/>
        </p:spPr>
        <p:txBody>
          <a:bodyPr/>
          <a:lstStyle>
            <a:lvl1pPr>
              <a:defRPr/>
            </a:lvl1pPr>
          </a:lstStyle>
          <a:p>
            <a:pPr>
              <a:defRPr/>
            </a:pPr>
            <a:fld id="{21435632-395D-4BCE-9E18-650AD201179A}" type="slidenum">
              <a:rPr lang="de-DE"/>
              <a:pPr>
                <a:defRPr/>
              </a:pPr>
              <a:t>‹Nr.›</a:t>
            </a:fld>
            <a:endParaRPr lang="de-DE"/>
          </a:p>
        </p:txBody>
      </p:sp>
    </p:spTree>
    <p:extLst>
      <p:ext uri="{BB962C8B-B14F-4D97-AF65-F5344CB8AC3E}">
        <p14:creationId xmlns:p14="http://schemas.microsoft.com/office/powerpoint/2010/main" val="896836006"/>
      </p:ext>
    </p:extLst>
  </p:cSld>
  <p:clrMapOvr>
    <a:masterClrMapping/>
  </p:clrMapOvr>
  <p:transition>
    <p:zo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Rectangle 4"/>
          <p:cNvSpPr>
            <a:spLocks noGrp="1" noChangeArrowheads="1"/>
          </p:cNvSpPr>
          <p:nvPr>
            <p:ph type="dt" sz="half" idx="10"/>
          </p:nvPr>
        </p:nvSpPr>
        <p:spPr>
          <a:ln/>
        </p:spPr>
        <p:txBody>
          <a:bodyPr/>
          <a:lstStyle>
            <a:lvl1pPr>
              <a:defRPr/>
            </a:lvl1pPr>
          </a:lstStyle>
          <a:p>
            <a:pPr>
              <a:defRPr/>
            </a:pPr>
            <a:endParaRPr lang="de-DE"/>
          </a:p>
        </p:txBody>
      </p:sp>
      <p:sp>
        <p:nvSpPr>
          <p:cNvPr id="4" name="Rectangle 5"/>
          <p:cNvSpPr>
            <a:spLocks noGrp="1" noChangeArrowheads="1"/>
          </p:cNvSpPr>
          <p:nvPr>
            <p:ph type="ftr" sz="quarter" idx="11"/>
          </p:nvPr>
        </p:nvSpPr>
        <p:spPr>
          <a:ln/>
        </p:spPr>
        <p:txBody>
          <a:bodyPr/>
          <a:lstStyle>
            <a:lvl1pPr>
              <a:defRPr/>
            </a:lvl1pPr>
          </a:lstStyle>
          <a:p>
            <a:pPr>
              <a:defRPr/>
            </a:pPr>
            <a:r>
              <a:rPr lang="de-DE"/>
              <a:t>Stand Dezember 2003</a:t>
            </a:r>
          </a:p>
        </p:txBody>
      </p:sp>
      <p:sp>
        <p:nvSpPr>
          <p:cNvPr id="5" name="Rectangle 6"/>
          <p:cNvSpPr>
            <a:spLocks noGrp="1" noChangeArrowheads="1"/>
          </p:cNvSpPr>
          <p:nvPr>
            <p:ph type="sldNum" sz="quarter" idx="12"/>
          </p:nvPr>
        </p:nvSpPr>
        <p:spPr>
          <a:ln/>
        </p:spPr>
        <p:txBody>
          <a:bodyPr/>
          <a:lstStyle>
            <a:lvl1pPr>
              <a:defRPr/>
            </a:lvl1pPr>
          </a:lstStyle>
          <a:p>
            <a:pPr>
              <a:defRPr/>
            </a:pPr>
            <a:fld id="{6A1FE1C7-66CE-46D2-85E7-3BE60B573663}" type="slidenum">
              <a:rPr lang="de-DE"/>
              <a:pPr>
                <a:defRPr/>
              </a:pPr>
              <a:t>‹Nr.›</a:t>
            </a:fld>
            <a:endParaRPr lang="de-DE"/>
          </a:p>
        </p:txBody>
      </p:sp>
    </p:spTree>
    <p:extLst>
      <p:ext uri="{BB962C8B-B14F-4D97-AF65-F5344CB8AC3E}">
        <p14:creationId xmlns:p14="http://schemas.microsoft.com/office/powerpoint/2010/main" val="1415170944"/>
      </p:ext>
    </p:extLst>
  </p:cSld>
  <p:clrMapOvr>
    <a:masterClrMapping/>
  </p:clrMapOvr>
  <p:transition>
    <p:zo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de-DE"/>
          </a:p>
        </p:txBody>
      </p:sp>
      <p:sp>
        <p:nvSpPr>
          <p:cNvPr id="3" name="Rectangle 5"/>
          <p:cNvSpPr>
            <a:spLocks noGrp="1" noChangeArrowheads="1"/>
          </p:cNvSpPr>
          <p:nvPr>
            <p:ph type="ftr" sz="quarter" idx="11"/>
          </p:nvPr>
        </p:nvSpPr>
        <p:spPr>
          <a:ln/>
        </p:spPr>
        <p:txBody>
          <a:bodyPr/>
          <a:lstStyle>
            <a:lvl1pPr>
              <a:defRPr/>
            </a:lvl1pPr>
          </a:lstStyle>
          <a:p>
            <a:pPr>
              <a:defRPr/>
            </a:pPr>
            <a:r>
              <a:rPr lang="de-DE"/>
              <a:t>Stand Dezember 2003</a:t>
            </a:r>
          </a:p>
        </p:txBody>
      </p:sp>
      <p:sp>
        <p:nvSpPr>
          <p:cNvPr id="4" name="Rectangle 6"/>
          <p:cNvSpPr>
            <a:spLocks noGrp="1" noChangeArrowheads="1"/>
          </p:cNvSpPr>
          <p:nvPr>
            <p:ph type="sldNum" sz="quarter" idx="12"/>
          </p:nvPr>
        </p:nvSpPr>
        <p:spPr>
          <a:ln/>
        </p:spPr>
        <p:txBody>
          <a:bodyPr/>
          <a:lstStyle>
            <a:lvl1pPr>
              <a:defRPr/>
            </a:lvl1pPr>
          </a:lstStyle>
          <a:p>
            <a:pPr>
              <a:defRPr/>
            </a:pPr>
            <a:fld id="{DC8F2FE5-386F-4690-A44D-D2E104C65443}" type="slidenum">
              <a:rPr lang="de-DE"/>
              <a:pPr>
                <a:defRPr/>
              </a:pPr>
              <a:t>‹Nr.›</a:t>
            </a:fld>
            <a:endParaRPr lang="de-DE"/>
          </a:p>
        </p:txBody>
      </p:sp>
    </p:spTree>
    <p:extLst>
      <p:ext uri="{BB962C8B-B14F-4D97-AF65-F5344CB8AC3E}">
        <p14:creationId xmlns:p14="http://schemas.microsoft.com/office/powerpoint/2010/main" val="765831245"/>
      </p:ext>
    </p:extLst>
  </p:cSld>
  <p:clrMapOvr>
    <a:masterClrMapping/>
  </p:clrMapOvr>
  <p:transition>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r>
              <a:rPr lang="de-DE"/>
              <a:t>Stand Dezember 2003</a:t>
            </a:r>
          </a:p>
        </p:txBody>
      </p:sp>
      <p:sp>
        <p:nvSpPr>
          <p:cNvPr id="6" name="Rectangle 6"/>
          <p:cNvSpPr>
            <a:spLocks noGrp="1" noChangeArrowheads="1"/>
          </p:cNvSpPr>
          <p:nvPr>
            <p:ph type="sldNum" sz="quarter" idx="12"/>
          </p:nvPr>
        </p:nvSpPr>
        <p:spPr>
          <a:ln/>
        </p:spPr>
        <p:txBody>
          <a:bodyPr/>
          <a:lstStyle>
            <a:lvl1pPr>
              <a:defRPr/>
            </a:lvl1pPr>
          </a:lstStyle>
          <a:p>
            <a:pPr>
              <a:defRPr/>
            </a:pPr>
            <a:fld id="{8CA18083-DB9C-4B66-B59F-4F9D1883097B}" type="slidenum">
              <a:rPr lang="de-DE"/>
              <a:pPr>
                <a:defRPr/>
              </a:pPr>
              <a:t>‹Nr.›</a:t>
            </a:fld>
            <a:endParaRPr lang="de-DE"/>
          </a:p>
        </p:txBody>
      </p:sp>
    </p:spTree>
    <p:extLst>
      <p:ext uri="{BB962C8B-B14F-4D97-AF65-F5344CB8AC3E}">
        <p14:creationId xmlns:p14="http://schemas.microsoft.com/office/powerpoint/2010/main" val="2475490933"/>
      </p:ext>
    </p:extLst>
  </p:cSld>
  <p:clrMapOvr>
    <a:masterClrMapping/>
  </p:clrMapOvr>
  <p:transition>
    <p:zo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r>
              <a:rPr lang="de-DE"/>
              <a:t>Stand Dezember 2003</a:t>
            </a:r>
          </a:p>
        </p:txBody>
      </p:sp>
      <p:sp>
        <p:nvSpPr>
          <p:cNvPr id="7" name="Rectangle 6"/>
          <p:cNvSpPr>
            <a:spLocks noGrp="1" noChangeArrowheads="1"/>
          </p:cNvSpPr>
          <p:nvPr>
            <p:ph type="sldNum" sz="quarter" idx="12"/>
          </p:nvPr>
        </p:nvSpPr>
        <p:spPr>
          <a:ln/>
        </p:spPr>
        <p:txBody>
          <a:bodyPr/>
          <a:lstStyle>
            <a:lvl1pPr>
              <a:defRPr/>
            </a:lvl1pPr>
          </a:lstStyle>
          <a:p>
            <a:pPr>
              <a:defRPr/>
            </a:pPr>
            <a:fld id="{19021526-29D6-429F-8BBF-5B14562BAA21}" type="slidenum">
              <a:rPr lang="de-DE"/>
              <a:pPr>
                <a:defRPr/>
              </a:pPr>
              <a:t>‹Nr.›</a:t>
            </a:fld>
            <a:endParaRPr lang="de-DE"/>
          </a:p>
        </p:txBody>
      </p:sp>
    </p:spTree>
    <p:extLst>
      <p:ext uri="{BB962C8B-B14F-4D97-AF65-F5344CB8AC3E}">
        <p14:creationId xmlns:p14="http://schemas.microsoft.com/office/powerpoint/2010/main" val="1326405394"/>
      </p:ext>
    </p:extLst>
  </p:cSld>
  <p:clrMapOvr>
    <a:masterClrMapping/>
  </p:clrMapOvr>
  <p:transition>
    <p:zoom/>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r>
              <a:rPr lang="de-DE"/>
              <a:t>Stand Dezember 2003</a:t>
            </a:r>
          </a:p>
        </p:txBody>
      </p:sp>
      <p:sp>
        <p:nvSpPr>
          <p:cNvPr id="7" name="Rectangle 6"/>
          <p:cNvSpPr>
            <a:spLocks noGrp="1" noChangeArrowheads="1"/>
          </p:cNvSpPr>
          <p:nvPr>
            <p:ph type="sldNum" sz="quarter" idx="12"/>
          </p:nvPr>
        </p:nvSpPr>
        <p:spPr>
          <a:ln/>
        </p:spPr>
        <p:txBody>
          <a:bodyPr/>
          <a:lstStyle>
            <a:lvl1pPr>
              <a:defRPr/>
            </a:lvl1pPr>
          </a:lstStyle>
          <a:p>
            <a:pPr>
              <a:defRPr/>
            </a:pPr>
            <a:fld id="{0E458046-96F8-4C6B-B886-F6D6CE7EAF81}" type="slidenum">
              <a:rPr lang="de-DE"/>
              <a:pPr>
                <a:defRPr/>
              </a:pPr>
              <a:t>‹Nr.›</a:t>
            </a:fld>
            <a:endParaRPr lang="de-DE"/>
          </a:p>
        </p:txBody>
      </p:sp>
    </p:spTree>
    <p:extLst>
      <p:ext uri="{BB962C8B-B14F-4D97-AF65-F5344CB8AC3E}">
        <p14:creationId xmlns:p14="http://schemas.microsoft.com/office/powerpoint/2010/main" val="3884965680"/>
      </p:ext>
    </p:extLst>
  </p:cSld>
  <p:clrMapOvr>
    <a:masterClrMapping/>
  </p:clrMapOvr>
  <p:transition>
    <p:zoom/>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r>
              <a:rPr lang="de-DE"/>
              <a:t>Stand Dezember 2003</a:t>
            </a:r>
          </a:p>
        </p:txBody>
      </p:sp>
      <p:sp>
        <p:nvSpPr>
          <p:cNvPr id="6" name="Rectangle 6"/>
          <p:cNvSpPr>
            <a:spLocks noGrp="1" noChangeArrowheads="1"/>
          </p:cNvSpPr>
          <p:nvPr>
            <p:ph type="sldNum" sz="quarter" idx="12"/>
          </p:nvPr>
        </p:nvSpPr>
        <p:spPr>
          <a:ln/>
        </p:spPr>
        <p:txBody>
          <a:bodyPr/>
          <a:lstStyle>
            <a:lvl1pPr>
              <a:defRPr/>
            </a:lvl1pPr>
          </a:lstStyle>
          <a:p>
            <a:pPr>
              <a:defRPr/>
            </a:pPr>
            <a:fld id="{E5117C31-1FC8-4468-BD3C-A1CFF767371E}" type="slidenum">
              <a:rPr lang="de-DE"/>
              <a:pPr>
                <a:defRPr/>
              </a:pPr>
              <a:t>‹Nr.›</a:t>
            </a:fld>
            <a:endParaRPr lang="de-DE"/>
          </a:p>
        </p:txBody>
      </p:sp>
    </p:spTree>
    <p:extLst>
      <p:ext uri="{BB962C8B-B14F-4D97-AF65-F5344CB8AC3E}">
        <p14:creationId xmlns:p14="http://schemas.microsoft.com/office/powerpoint/2010/main" val="1767509433"/>
      </p:ext>
    </p:extLst>
  </p:cSld>
  <p:clrMapOvr>
    <a:masterClrMapping/>
  </p:clrMapOvr>
  <p:transition>
    <p:zoom/>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15100" y="609600"/>
            <a:ext cx="1943100" cy="5486400"/>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685800" y="609600"/>
            <a:ext cx="5676900" cy="5486400"/>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r>
              <a:rPr lang="de-DE"/>
              <a:t>Stand Dezember 2003</a:t>
            </a:r>
          </a:p>
        </p:txBody>
      </p:sp>
      <p:sp>
        <p:nvSpPr>
          <p:cNvPr id="6" name="Rectangle 6"/>
          <p:cNvSpPr>
            <a:spLocks noGrp="1" noChangeArrowheads="1"/>
          </p:cNvSpPr>
          <p:nvPr>
            <p:ph type="sldNum" sz="quarter" idx="12"/>
          </p:nvPr>
        </p:nvSpPr>
        <p:spPr>
          <a:ln/>
        </p:spPr>
        <p:txBody>
          <a:bodyPr/>
          <a:lstStyle>
            <a:lvl1pPr>
              <a:defRPr/>
            </a:lvl1pPr>
          </a:lstStyle>
          <a:p>
            <a:pPr>
              <a:defRPr/>
            </a:pPr>
            <a:fld id="{9D64713E-0D22-4E87-A06C-61A4A2FFB110}" type="slidenum">
              <a:rPr lang="de-DE"/>
              <a:pPr>
                <a:defRPr/>
              </a:pPr>
              <a:t>‹Nr.›</a:t>
            </a:fld>
            <a:endParaRPr lang="de-DE"/>
          </a:p>
        </p:txBody>
      </p:sp>
    </p:spTree>
    <p:extLst>
      <p:ext uri="{BB962C8B-B14F-4D97-AF65-F5344CB8AC3E}">
        <p14:creationId xmlns:p14="http://schemas.microsoft.com/office/powerpoint/2010/main" val="1798147485"/>
      </p:ext>
    </p:extLst>
  </p:cSld>
  <p:clrMapOvr>
    <a:masterClrMapping/>
  </p:clrMapOvr>
  <p:transition>
    <p:zoom/>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Formatvorlage des Untertitelmasters durch Klicken bearbeiten</a:t>
            </a:r>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r>
              <a:rPr lang="de-DE"/>
              <a:t>Stand Dezember 2003</a:t>
            </a:r>
          </a:p>
        </p:txBody>
      </p:sp>
      <p:sp>
        <p:nvSpPr>
          <p:cNvPr id="6" name="Rectangle 6"/>
          <p:cNvSpPr>
            <a:spLocks noGrp="1" noChangeArrowheads="1"/>
          </p:cNvSpPr>
          <p:nvPr>
            <p:ph type="sldNum" sz="quarter" idx="12"/>
          </p:nvPr>
        </p:nvSpPr>
        <p:spPr>
          <a:ln/>
        </p:spPr>
        <p:txBody>
          <a:bodyPr/>
          <a:lstStyle>
            <a:lvl1pPr>
              <a:defRPr/>
            </a:lvl1pPr>
          </a:lstStyle>
          <a:p>
            <a:pPr>
              <a:defRPr/>
            </a:pPr>
            <a:fld id="{E1C37298-4698-4363-A763-521498EE3B87}" type="slidenum">
              <a:rPr lang="de-DE"/>
              <a:pPr>
                <a:defRPr/>
              </a:pPr>
              <a:t>‹Nr.›</a:t>
            </a:fld>
            <a:endParaRPr lang="de-DE"/>
          </a:p>
        </p:txBody>
      </p:sp>
    </p:spTree>
    <p:extLst>
      <p:ext uri="{BB962C8B-B14F-4D97-AF65-F5344CB8AC3E}">
        <p14:creationId xmlns:p14="http://schemas.microsoft.com/office/powerpoint/2010/main" val="4163452336"/>
      </p:ext>
    </p:extLst>
  </p:cSld>
  <p:clrMapOvr>
    <a:masterClrMapping/>
  </p:clrMapOvr>
  <p:transition>
    <p:zoom/>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r>
              <a:rPr lang="de-DE"/>
              <a:t>Stand Dezember 2003</a:t>
            </a:r>
          </a:p>
        </p:txBody>
      </p:sp>
      <p:sp>
        <p:nvSpPr>
          <p:cNvPr id="6" name="Rectangle 6"/>
          <p:cNvSpPr>
            <a:spLocks noGrp="1" noChangeArrowheads="1"/>
          </p:cNvSpPr>
          <p:nvPr>
            <p:ph type="sldNum" sz="quarter" idx="12"/>
          </p:nvPr>
        </p:nvSpPr>
        <p:spPr>
          <a:ln/>
        </p:spPr>
        <p:txBody>
          <a:bodyPr/>
          <a:lstStyle>
            <a:lvl1pPr>
              <a:defRPr/>
            </a:lvl1pPr>
          </a:lstStyle>
          <a:p>
            <a:pPr>
              <a:defRPr/>
            </a:pPr>
            <a:fld id="{2FBF82FB-861C-436B-B345-748E176B5CF9}" type="slidenum">
              <a:rPr lang="de-DE"/>
              <a:pPr>
                <a:defRPr/>
              </a:pPr>
              <a:t>‹Nr.›</a:t>
            </a:fld>
            <a:endParaRPr lang="de-DE"/>
          </a:p>
        </p:txBody>
      </p:sp>
    </p:spTree>
    <p:extLst>
      <p:ext uri="{BB962C8B-B14F-4D97-AF65-F5344CB8AC3E}">
        <p14:creationId xmlns:p14="http://schemas.microsoft.com/office/powerpoint/2010/main" val="4084669584"/>
      </p:ext>
    </p:extLst>
  </p:cSld>
  <p:clrMapOvr>
    <a:masterClrMapping/>
  </p:clrMapOvr>
  <p:transition>
    <p:zoom/>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Textmasterformate durch Klicken bearbeiten</a:t>
            </a:r>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r>
              <a:rPr lang="de-DE"/>
              <a:t>Stand Dezember 2003</a:t>
            </a:r>
          </a:p>
        </p:txBody>
      </p:sp>
      <p:sp>
        <p:nvSpPr>
          <p:cNvPr id="6" name="Rectangle 6"/>
          <p:cNvSpPr>
            <a:spLocks noGrp="1" noChangeArrowheads="1"/>
          </p:cNvSpPr>
          <p:nvPr>
            <p:ph type="sldNum" sz="quarter" idx="12"/>
          </p:nvPr>
        </p:nvSpPr>
        <p:spPr>
          <a:ln/>
        </p:spPr>
        <p:txBody>
          <a:bodyPr/>
          <a:lstStyle>
            <a:lvl1pPr>
              <a:defRPr/>
            </a:lvl1pPr>
          </a:lstStyle>
          <a:p>
            <a:pPr>
              <a:defRPr/>
            </a:pPr>
            <a:fld id="{346244B5-D3B8-4160-AE98-5E36F20104FF}" type="slidenum">
              <a:rPr lang="de-DE"/>
              <a:pPr>
                <a:defRPr/>
              </a:pPr>
              <a:t>‹Nr.›</a:t>
            </a:fld>
            <a:endParaRPr lang="de-DE"/>
          </a:p>
        </p:txBody>
      </p:sp>
    </p:spTree>
    <p:extLst>
      <p:ext uri="{BB962C8B-B14F-4D97-AF65-F5344CB8AC3E}">
        <p14:creationId xmlns:p14="http://schemas.microsoft.com/office/powerpoint/2010/main" val="2917611143"/>
      </p:ext>
    </p:extLst>
  </p:cSld>
  <p:clrMapOvr>
    <a:masterClrMapping/>
  </p:clrMapOvr>
  <p:transition>
    <p:zoom/>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r>
              <a:rPr lang="de-DE"/>
              <a:t>Stand Dezember 2003</a:t>
            </a:r>
          </a:p>
        </p:txBody>
      </p:sp>
      <p:sp>
        <p:nvSpPr>
          <p:cNvPr id="7" name="Rectangle 6"/>
          <p:cNvSpPr>
            <a:spLocks noGrp="1" noChangeArrowheads="1"/>
          </p:cNvSpPr>
          <p:nvPr>
            <p:ph type="sldNum" sz="quarter" idx="12"/>
          </p:nvPr>
        </p:nvSpPr>
        <p:spPr>
          <a:ln/>
        </p:spPr>
        <p:txBody>
          <a:bodyPr/>
          <a:lstStyle>
            <a:lvl1pPr>
              <a:defRPr/>
            </a:lvl1pPr>
          </a:lstStyle>
          <a:p>
            <a:pPr>
              <a:defRPr/>
            </a:pPr>
            <a:fld id="{37271275-65B0-48B9-B807-386C41CCEE18}" type="slidenum">
              <a:rPr lang="de-DE"/>
              <a:pPr>
                <a:defRPr/>
              </a:pPr>
              <a:t>‹Nr.›</a:t>
            </a:fld>
            <a:endParaRPr lang="de-DE"/>
          </a:p>
        </p:txBody>
      </p:sp>
    </p:spTree>
    <p:extLst>
      <p:ext uri="{BB962C8B-B14F-4D97-AF65-F5344CB8AC3E}">
        <p14:creationId xmlns:p14="http://schemas.microsoft.com/office/powerpoint/2010/main" val="2652236861"/>
      </p:ext>
    </p:extLst>
  </p:cSld>
  <p:clrMapOvr>
    <a:masterClrMapping/>
  </p:clrMapOvr>
  <p:transition>
    <p:zoom/>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7" name="Rectangle 4"/>
          <p:cNvSpPr>
            <a:spLocks noGrp="1" noChangeArrowheads="1"/>
          </p:cNvSpPr>
          <p:nvPr>
            <p:ph type="dt" sz="half" idx="10"/>
          </p:nvPr>
        </p:nvSpPr>
        <p:spPr>
          <a:ln/>
        </p:spPr>
        <p:txBody>
          <a:bodyPr/>
          <a:lstStyle>
            <a:lvl1pPr>
              <a:defRPr/>
            </a:lvl1pPr>
          </a:lstStyle>
          <a:p>
            <a:pPr>
              <a:defRPr/>
            </a:pPr>
            <a:endParaRPr lang="de-DE"/>
          </a:p>
        </p:txBody>
      </p:sp>
      <p:sp>
        <p:nvSpPr>
          <p:cNvPr id="8" name="Rectangle 5"/>
          <p:cNvSpPr>
            <a:spLocks noGrp="1" noChangeArrowheads="1"/>
          </p:cNvSpPr>
          <p:nvPr>
            <p:ph type="ftr" sz="quarter" idx="11"/>
          </p:nvPr>
        </p:nvSpPr>
        <p:spPr>
          <a:ln/>
        </p:spPr>
        <p:txBody>
          <a:bodyPr/>
          <a:lstStyle>
            <a:lvl1pPr>
              <a:defRPr/>
            </a:lvl1pPr>
          </a:lstStyle>
          <a:p>
            <a:pPr>
              <a:defRPr/>
            </a:pPr>
            <a:r>
              <a:rPr lang="de-DE"/>
              <a:t>Stand Dezember 2003</a:t>
            </a:r>
          </a:p>
        </p:txBody>
      </p:sp>
      <p:sp>
        <p:nvSpPr>
          <p:cNvPr id="9" name="Rectangle 6"/>
          <p:cNvSpPr>
            <a:spLocks noGrp="1" noChangeArrowheads="1"/>
          </p:cNvSpPr>
          <p:nvPr>
            <p:ph type="sldNum" sz="quarter" idx="12"/>
          </p:nvPr>
        </p:nvSpPr>
        <p:spPr>
          <a:ln/>
        </p:spPr>
        <p:txBody>
          <a:bodyPr/>
          <a:lstStyle>
            <a:lvl1pPr>
              <a:defRPr/>
            </a:lvl1pPr>
          </a:lstStyle>
          <a:p>
            <a:pPr>
              <a:defRPr/>
            </a:pPr>
            <a:fld id="{49FCE433-28E2-4B99-BC0D-8C2666BFBF6B}" type="slidenum">
              <a:rPr lang="de-DE"/>
              <a:pPr>
                <a:defRPr/>
              </a:pPr>
              <a:t>‹Nr.›</a:t>
            </a:fld>
            <a:endParaRPr lang="de-DE"/>
          </a:p>
        </p:txBody>
      </p:sp>
    </p:spTree>
    <p:extLst>
      <p:ext uri="{BB962C8B-B14F-4D97-AF65-F5344CB8AC3E}">
        <p14:creationId xmlns:p14="http://schemas.microsoft.com/office/powerpoint/2010/main" val="1106312991"/>
      </p:ext>
    </p:extLst>
  </p:cSld>
  <p:clrMapOvr>
    <a:masterClrMapping/>
  </p:clrMapOvr>
  <p:transition>
    <p:zoom/>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Rectangle 4"/>
          <p:cNvSpPr>
            <a:spLocks noGrp="1" noChangeArrowheads="1"/>
          </p:cNvSpPr>
          <p:nvPr>
            <p:ph type="dt" sz="half" idx="10"/>
          </p:nvPr>
        </p:nvSpPr>
        <p:spPr>
          <a:ln/>
        </p:spPr>
        <p:txBody>
          <a:bodyPr/>
          <a:lstStyle>
            <a:lvl1pPr>
              <a:defRPr/>
            </a:lvl1pPr>
          </a:lstStyle>
          <a:p>
            <a:pPr>
              <a:defRPr/>
            </a:pPr>
            <a:endParaRPr lang="de-DE"/>
          </a:p>
        </p:txBody>
      </p:sp>
      <p:sp>
        <p:nvSpPr>
          <p:cNvPr id="4" name="Rectangle 5"/>
          <p:cNvSpPr>
            <a:spLocks noGrp="1" noChangeArrowheads="1"/>
          </p:cNvSpPr>
          <p:nvPr>
            <p:ph type="ftr" sz="quarter" idx="11"/>
          </p:nvPr>
        </p:nvSpPr>
        <p:spPr>
          <a:ln/>
        </p:spPr>
        <p:txBody>
          <a:bodyPr/>
          <a:lstStyle>
            <a:lvl1pPr>
              <a:defRPr/>
            </a:lvl1pPr>
          </a:lstStyle>
          <a:p>
            <a:pPr>
              <a:defRPr/>
            </a:pPr>
            <a:r>
              <a:rPr lang="de-DE"/>
              <a:t>Stand Dezember 2003</a:t>
            </a:r>
          </a:p>
        </p:txBody>
      </p:sp>
      <p:sp>
        <p:nvSpPr>
          <p:cNvPr id="5" name="Rectangle 6"/>
          <p:cNvSpPr>
            <a:spLocks noGrp="1" noChangeArrowheads="1"/>
          </p:cNvSpPr>
          <p:nvPr>
            <p:ph type="sldNum" sz="quarter" idx="12"/>
          </p:nvPr>
        </p:nvSpPr>
        <p:spPr>
          <a:ln/>
        </p:spPr>
        <p:txBody>
          <a:bodyPr/>
          <a:lstStyle>
            <a:lvl1pPr>
              <a:defRPr/>
            </a:lvl1pPr>
          </a:lstStyle>
          <a:p>
            <a:pPr>
              <a:defRPr/>
            </a:pPr>
            <a:fld id="{13F274C7-6C27-45FD-96D1-45F032452BCC}" type="slidenum">
              <a:rPr lang="de-DE"/>
              <a:pPr>
                <a:defRPr/>
              </a:pPr>
              <a:t>‹Nr.›</a:t>
            </a:fld>
            <a:endParaRPr lang="de-DE"/>
          </a:p>
        </p:txBody>
      </p:sp>
    </p:spTree>
    <p:extLst>
      <p:ext uri="{BB962C8B-B14F-4D97-AF65-F5344CB8AC3E}">
        <p14:creationId xmlns:p14="http://schemas.microsoft.com/office/powerpoint/2010/main" val="3333071400"/>
      </p:ext>
    </p:extLst>
  </p:cSld>
  <p:clrMapOvr>
    <a:masterClrMapping/>
  </p:clrMapOvr>
  <p:transition>
    <p:zo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Textmasterformate durch Klicken bearbeiten</a:t>
            </a:r>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r>
              <a:rPr lang="de-DE"/>
              <a:t>Stand Dezember 2003</a:t>
            </a:r>
          </a:p>
        </p:txBody>
      </p:sp>
      <p:sp>
        <p:nvSpPr>
          <p:cNvPr id="6" name="Rectangle 6"/>
          <p:cNvSpPr>
            <a:spLocks noGrp="1" noChangeArrowheads="1"/>
          </p:cNvSpPr>
          <p:nvPr>
            <p:ph type="sldNum" sz="quarter" idx="12"/>
          </p:nvPr>
        </p:nvSpPr>
        <p:spPr>
          <a:ln/>
        </p:spPr>
        <p:txBody>
          <a:bodyPr/>
          <a:lstStyle>
            <a:lvl1pPr>
              <a:defRPr/>
            </a:lvl1pPr>
          </a:lstStyle>
          <a:p>
            <a:pPr>
              <a:defRPr/>
            </a:pPr>
            <a:fld id="{FEFE1DCC-2B20-460E-89CD-79E46ACA8D1F}" type="slidenum">
              <a:rPr lang="de-DE"/>
              <a:pPr>
                <a:defRPr/>
              </a:pPr>
              <a:t>‹Nr.›</a:t>
            </a:fld>
            <a:endParaRPr lang="de-DE"/>
          </a:p>
        </p:txBody>
      </p:sp>
    </p:spTree>
    <p:extLst>
      <p:ext uri="{BB962C8B-B14F-4D97-AF65-F5344CB8AC3E}">
        <p14:creationId xmlns:p14="http://schemas.microsoft.com/office/powerpoint/2010/main" val="658610732"/>
      </p:ext>
    </p:extLst>
  </p:cSld>
  <p:clrMapOvr>
    <a:masterClrMapping/>
  </p:clrMapOvr>
  <p:transition>
    <p:zoom/>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de-DE"/>
          </a:p>
        </p:txBody>
      </p:sp>
      <p:sp>
        <p:nvSpPr>
          <p:cNvPr id="3" name="Rectangle 5"/>
          <p:cNvSpPr>
            <a:spLocks noGrp="1" noChangeArrowheads="1"/>
          </p:cNvSpPr>
          <p:nvPr>
            <p:ph type="ftr" sz="quarter" idx="11"/>
          </p:nvPr>
        </p:nvSpPr>
        <p:spPr>
          <a:ln/>
        </p:spPr>
        <p:txBody>
          <a:bodyPr/>
          <a:lstStyle>
            <a:lvl1pPr>
              <a:defRPr/>
            </a:lvl1pPr>
          </a:lstStyle>
          <a:p>
            <a:pPr>
              <a:defRPr/>
            </a:pPr>
            <a:r>
              <a:rPr lang="de-DE"/>
              <a:t>Stand Dezember 2003</a:t>
            </a:r>
          </a:p>
        </p:txBody>
      </p:sp>
      <p:sp>
        <p:nvSpPr>
          <p:cNvPr id="4" name="Rectangle 6"/>
          <p:cNvSpPr>
            <a:spLocks noGrp="1" noChangeArrowheads="1"/>
          </p:cNvSpPr>
          <p:nvPr>
            <p:ph type="sldNum" sz="quarter" idx="12"/>
          </p:nvPr>
        </p:nvSpPr>
        <p:spPr>
          <a:ln/>
        </p:spPr>
        <p:txBody>
          <a:bodyPr/>
          <a:lstStyle>
            <a:lvl1pPr>
              <a:defRPr/>
            </a:lvl1pPr>
          </a:lstStyle>
          <a:p>
            <a:pPr>
              <a:defRPr/>
            </a:pPr>
            <a:fld id="{7BAB430A-545B-4F11-883A-5B4F390DB78E}" type="slidenum">
              <a:rPr lang="de-DE"/>
              <a:pPr>
                <a:defRPr/>
              </a:pPr>
              <a:t>‹Nr.›</a:t>
            </a:fld>
            <a:endParaRPr lang="de-DE"/>
          </a:p>
        </p:txBody>
      </p:sp>
    </p:spTree>
    <p:extLst>
      <p:ext uri="{BB962C8B-B14F-4D97-AF65-F5344CB8AC3E}">
        <p14:creationId xmlns:p14="http://schemas.microsoft.com/office/powerpoint/2010/main" val="2351285519"/>
      </p:ext>
    </p:extLst>
  </p:cSld>
  <p:clrMapOvr>
    <a:masterClrMapping/>
  </p:clrMapOvr>
  <p:transition>
    <p:zoom/>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r>
              <a:rPr lang="de-DE"/>
              <a:t>Stand Dezember 2003</a:t>
            </a:r>
          </a:p>
        </p:txBody>
      </p:sp>
      <p:sp>
        <p:nvSpPr>
          <p:cNvPr id="7" name="Rectangle 6"/>
          <p:cNvSpPr>
            <a:spLocks noGrp="1" noChangeArrowheads="1"/>
          </p:cNvSpPr>
          <p:nvPr>
            <p:ph type="sldNum" sz="quarter" idx="12"/>
          </p:nvPr>
        </p:nvSpPr>
        <p:spPr>
          <a:ln/>
        </p:spPr>
        <p:txBody>
          <a:bodyPr/>
          <a:lstStyle>
            <a:lvl1pPr>
              <a:defRPr/>
            </a:lvl1pPr>
          </a:lstStyle>
          <a:p>
            <a:pPr>
              <a:defRPr/>
            </a:pPr>
            <a:fld id="{E572AE3F-A3E5-451F-BA7C-CE6A28040266}" type="slidenum">
              <a:rPr lang="de-DE"/>
              <a:pPr>
                <a:defRPr/>
              </a:pPr>
              <a:t>‹Nr.›</a:t>
            </a:fld>
            <a:endParaRPr lang="de-DE"/>
          </a:p>
        </p:txBody>
      </p:sp>
    </p:spTree>
    <p:extLst>
      <p:ext uri="{BB962C8B-B14F-4D97-AF65-F5344CB8AC3E}">
        <p14:creationId xmlns:p14="http://schemas.microsoft.com/office/powerpoint/2010/main" val="3083934571"/>
      </p:ext>
    </p:extLst>
  </p:cSld>
  <p:clrMapOvr>
    <a:masterClrMapping/>
  </p:clrMapOvr>
  <p:transition>
    <p:zoom/>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r>
              <a:rPr lang="de-DE"/>
              <a:t>Stand Dezember 2003</a:t>
            </a:r>
          </a:p>
        </p:txBody>
      </p:sp>
      <p:sp>
        <p:nvSpPr>
          <p:cNvPr id="7" name="Rectangle 6"/>
          <p:cNvSpPr>
            <a:spLocks noGrp="1" noChangeArrowheads="1"/>
          </p:cNvSpPr>
          <p:nvPr>
            <p:ph type="sldNum" sz="quarter" idx="12"/>
          </p:nvPr>
        </p:nvSpPr>
        <p:spPr>
          <a:ln/>
        </p:spPr>
        <p:txBody>
          <a:bodyPr/>
          <a:lstStyle>
            <a:lvl1pPr>
              <a:defRPr/>
            </a:lvl1pPr>
          </a:lstStyle>
          <a:p>
            <a:pPr>
              <a:defRPr/>
            </a:pPr>
            <a:fld id="{AA8999A0-D6E9-4AB5-A856-9C90FC9BB73F}" type="slidenum">
              <a:rPr lang="de-DE"/>
              <a:pPr>
                <a:defRPr/>
              </a:pPr>
              <a:t>‹Nr.›</a:t>
            </a:fld>
            <a:endParaRPr lang="de-DE"/>
          </a:p>
        </p:txBody>
      </p:sp>
    </p:spTree>
    <p:extLst>
      <p:ext uri="{BB962C8B-B14F-4D97-AF65-F5344CB8AC3E}">
        <p14:creationId xmlns:p14="http://schemas.microsoft.com/office/powerpoint/2010/main" val="273431005"/>
      </p:ext>
    </p:extLst>
  </p:cSld>
  <p:clrMapOvr>
    <a:masterClrMapping/>
  </p:clrMapOvr>
  <p:transition>
    <p:zoom/>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r>
              <a:rPr lang="de-DE"/>
              <a:t>Stand Dezember 2003</a:t>
            </a:r>
          </a:p>
        </p:txBody>
      </p:sp>
      <p:sp>
        <p:nvSpPr>
          <p:cNvPr id="6" name="Rectangle 6"/>
          <p:cNvSpPr>
            <a:spLocks noGrp="1" noChangeArrowheads="1"/>
          </p:cNvSpPr>
          <p:nvPr>
            <p:ph type="sldNum" sz="quarter" idx="12"/>
          </p:nvPr>
        </p:nvSpPr>
        <p:spPr>
          <a:ln/>
        </p:spPr>
        <p:txBody>
          <a:bodyPr/>
          <a:lstStyle>
            <a:lvl1pPr>
              <a:defRPr/>
            </a:lvl1pPr>
          </a:lstStyle>
          <a:p>
            <a:pPr>
              <a:defRPr/>
            </a:pPr>
            <a:fld id="{6865E941-B8B4-4517-955B-B167BD13CD8C}" type="slidenum">
              <a:rPr lang="de-DE"/>
              <a:pPr>
                <a:defRPr/>
              </a:pPr>
              <a:t>‹Nr.›</a:t>
            </a:fld>
            <a:endParaRPr lang="de-DE"/>
          </a:p>
        </p:txBody>
      </p:sp>
    </p:spTree>
    <p:extLst>
      <p:ext uri="{BB962C8B-B14F-4D97-AF65-F5344CB8AC3E}">
        <p14:creationId xmlns:p14="http://schemas.microsoft.com/office/powerpoint/2010/main" val="787494253"/>
      </p:ext>
    </p:extLst>
  </p:cSld>
  <p:clrMapOvr>
    <a:masterClrMapping/>
  </p:clrMapOvr>
  <p:transition>
    <p:zoom/>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15100" y="609600"/>
            <a:ext cx="1943100" cy="5486400"/>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685800" y="609600"/>
            <a:ext cx="5676900" cy="5486400"/>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r>
              <a:rPr lang="de-DE"/>
              <a:t>Stand Dezember 2003</a:t>
            </a:r>
          </a:p>
        </p:txBody>
      </p:sp>
      <p:sp>
        <p:nvSpPr>
          <p:cNvPr id="6" name="Rectangle 6"/>
          <p:cNvSpPr>
            <a:spLocks noGrp="1" noChangeArrowheads="1"/>
          </p:cNvSpPr>
          <p:nvPr>
            <p:ph type="sldNum" sz="quarter" idx="12"/>
          </p:nvPr>
        </p:nvSpPr>
        <p:spPr>
          <a:ln/>
        </p:spPr>
        <p:txBody>
          <a:bodyPr/>
          <a:lstStyle>
            <a:lvl1pPr>
              <a:defRPr/>
            </a:lvl1pPr>
          </a:lstStyle>
          <a:p>
            <a:pPr>
              <a:defRPr/>
            </a:pPr>
            <a:fld id="{3E17473B-8E2D-4913-9E23-B9DD4D009DAF}" type="slidenum">
              <a:rPr lang="de-DE"/>
              <a:pPr>
                <a:defRPr/>
              </a:pPr>
              <a:t>‹Nr.›</a:t>
            </a:fld>
            <a:endParaRPr lang="de-DE"/>
          </a:p>
        </p:txBody>
      </p:sp>
    </p:spTree>
    <p:extLst>
      <p:ext uri="{BB962C8B-B14F-4D97-AF65-F5344CB8AC3E}">
        <p14:creationId xmlns:p14="http://schemas.microsoft.com/office/powerpoint/2010/main" val="506860491"/>
      </p:ext>
    </p:extLst>
  </p:cSld>
  <p:clrMapOvr>
    <a:masterClrMapping/>
  </p:clrMapOvr>
  <p:transition>
    <p:zoom/>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Formatvorlage des Untertitelmasters durch Klicken bearbeiten</a:t>
            </a:r>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r>
              <a:rPr lang="de-DE"/>
              <a:t>Stand Dezember 2003</a:t>
            </a:r>
          </a:p>
        </p:txBody>
      </p:sp>
      <p:sp>
        <p:nvSpPr>
          <p:cNvPr id="6" name="Rectangle 6"/>
          <p:cNvSpPr>
            <a:spLocks noGrp="1" noChangeArrowheads="1"/>
          </p:cNvSpPr>
          <p:nvPr>
            <p:ph type="sldNum" sz="quarter" idx="12"/>
          </p:nvPr>
        </p:nvSpPr>
        <p:spPr>
          <a:ln/>
        </p:spPr>
        <p:txBody>
          <a:bodyPr/>
          <a:lstStyle>
            <a:lvl1pPr>
              <a:defRPr/>
            </a:lvl1pPr>
          </a:lstStyle>
          <a:p>
            <a:pPr>
              <a:defRPr/>
            </a:pPr>
            <a:fld id="{A16034BA-3A5F-4461-B2C1-BC366413A635}" type="slidenum">
              <a:rPr lang="de-DE"/>
              <a:pPr>
                <a:defRPr/>
              </a:pPr>
              <a:t>‹Nr.›</a:t>
            </a:fld>
            <a:endParaRPr lang="de-DE"/>
          </a:p>
        </p:txBody>
      </p:sp>
    </p:spTree>
    <p:extLst>
      <p:ext uri="{BB962C8B-B14F-4D97-AF65-F5344CB8AC3E}">
        <p14:creationId xmlns:p14="http://schemas.microsoft.com/office/powerpoint/2010/main" val="4091731641"/>
      </p:ext>
    </p:extLst>
  </p:cSld>
  <p:clrMapOvr>
    <a:masterClrMapping/>
  </p:clrMapOvr>
  <p:transition>
    <p:zoom/>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r>
              <a:rPr lang="de-DE"/>
              <a:t>Stand Dezember 2003</a:t>
            </a:r>
          </a:p>
        </p:txBody>
      </p:sp>
      <p:sp>
        <p:nvSpPr>
          <p:cNvPr id="6" name="Rectangle 6"/>
          <p:cNvSpPr>
            <a:spLocks noGrp="1" noChangeArrowheads="1"/>
          </p:cNvSpPr>
          <p:nvPr>
            <p:ph type="sldNum" sz="quarter" idx="12"/>
          </p:nvPr>
        </p:nvSpPr>
        <p:spPr>
          <a:ln/>
        </p:spPr>
        <p:txBody>
          <a:bodyPr/>
          <a:lstStyle>
            <a:lvl1pPr>
              <a:defRPr/>
            </a:lvl1pPr>
          </a:lstStyle>
          <a:p>
            <a:pPr>
              <a:defRPr/>
            </a:pPr>
            <a:fld id="{9F33A801-358B-47B1-A163-C9EA734FFCB1}" type="slidenum">
              <a:rPr lang="de-DE"/>
              <a:pPr>
                <a:defRPr/>
              </a:pPr>
              <a:t>‹Nr.›</a:t>
            </a:fld>
            <a:endParaRPr lang="de-DE"/>
          </a:p>
        </p:txBody>
      </p:sp>
    </p:spTree>
    <p:extLst>
      <p:ext uri="{BB962C8B-B14F-4D97-AF65-F5344CB8AC3E}">
        <p14:creationId xmlns:p14="http://schemas.microsoft.com/office/powerpoint/2010/main" val="1330476592"/>
      </p:ext>
    </p:extLst>
  </p:cSld>
  <p:clrMapOvr>
    <a:masterClrMapping/>
  </p:clrMapOvr>
  <p:transition>
    <p:zoom/>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Textmasterformate durch Klicken bearbeiten</a:t>
            </a:r>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r>
              <a:rPr lang="de-DE"/>
              <a:t>Stand Dezember 2003</a:t>
            </a:r>
          </a:p>
        </p:txBody>
      </p:sp>
      <p:sp>
        <p:nvSpPr>
          <p:cNvPr id="6" name="Rectangle 6"/>
          <p:cNvSpPr>
            <a:spLocks noGrp="1" noChangeArrowheads="1"/>
          </p:cNvSpPr>
          <p:nvPr>
            <p:ph type="sldNum" sz="quarter" idx="12"/>
          </p:nvPr>
        </p:nvSpPr>
        <p:spPr>
          <a:ln/>
        </p:spPr>
        <p:txBody>
          <a:bodyPr/>
          <a:lstStyle>
            <a:lvl1pPr>
              <a:defRPr/>
            </a:lvl1pPr>
          </a:lstStyle>
          <a:p>
            <a:pPr>
              <a:defRPr/>
            </a:pPr>
            <a:fld id="{DA92F572-E4D9-4185-BDD1-F124D7793686}" type="slidenum">
              <a:rPr lang="de-DE"/>
              <a:pPr>
                <a:defRPr/>
              </a:pPr>
              <a:t>‹Nr.›</a:t>
            </a:fld>
            <a:endParaRPr lang="de-DE"/>
          </a:p>
        </p:txBody>
      </p:sp>
    </p:spTree>
    <p:extLst>
      <p:ext uri="{BB962C8B-B14F-4D97-AF65-F5344CB8AC3E}">
        <p14:creationId xmlns:p14="http://schemas.microsoft.com/office/powerpoint/2010/main" val="2062964760"/>
      </p:ext>
    </p:extLst>
  </p:cSld>
  <p:clrMapOvr>
    <a:masterClrMapping/>
  </p:clrMapOvr>
  <p:transition>
    <p:zoom/>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r>
              <a:rPr lang="de-DE"/>
              <a:t>Stand Dezember 2003</a:t>
            </a:r>
          </a:p>
        </p:txBody>
      </p:sp>
      <p:sp>
        <p:nvSpPr>
          <p:cNvPr id="7" name="Rectangle 6"/>
          <p:cNvSpPr>
            <a:spLocks noGrp="1" noChangeArrowheads="1"/>
          </p:cNvSpPr>
          <p:nvPr>
            <p:ph type="sldNum" sz="quarter" idx="12"/>
          </p:nvPr>
        </p:nvSpPr>
        <p:spPr>
          <a:ln/>
        </p:spPr>
        <p:txBody>
          <a:bodyPr/>
          <a:lstStyle>
            <a:lvl1pPr>
              <a:defRPr/>
            </a:lvl1pPr>
          </a:lstStyle>
          <a:p>
            <a:pPr>
              <a:defRPr/>
            </a:pPr>
            <a:fld id="{A20ABEF8-F544-493F-89A0-486A97DE93C0}" type="slidenum">
              <a:rPr lang="de-DE"/>
              <a:pPr>
                <a:defRPr/>
              </a:pPr>
              <a:t>‹Nr.›</a:t>
            </a:fld>
            <a:endParaRPr lang="de-DE"/>
          </a:p>
        </p:txBody>
      </p:sp>
    </p:spTree>
    <p:extLst>
      <p:ext uri="{BB962C8B-B14F-4D97-AF65-F5344CB8AC3E}">
        <p14:creationId xmlns:p14="http://schemas.microsoft.com/office/powerpoint/2010/main" val="1471686792"/>
      </p:ext>
    </p:extLst>
  </p:cSld>
  <p:clrMapOvr>
    <a:masterClrMapping/>
  </p:clrMapOvr>
  <p:transition>
    <p:zoom/>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7" name="Rectangle 4"/>
          <p:cNvSpPr>
            <a:spLocks noGrp="1" noChangeArrowheads="1"/>
          </p:cNvSpPr>
          <p:nvPr>
            <p:ph type="dt" sz="half" idx="10"/>
          </p:nvPr>
        </p:nvSpPr>
        <p:spPr>
          <a:ln/>
        </p:spPr>
        <p:txBody>
          <a:bodyPr/>
          <a:lstStyle>
            <a:lvl1pPr>
              <a:defRPr/>
            </a:lvl1pPr>
          </a:lstStyle>
          <a:p>
            <a:pPr>
              <a:defRPr/>
            </a:pPr>
            <a:endParaRPr lang="de-DE"/>
          </a:p>
        </p:txBody>
      </p:sp>
      <p:sp>
        <p:nvSpPr>
          <p:cNvPr id="8" name="Rectangle 5"/>
          <p:cNvSpPr>
            <a:spLocks noGrp="1" noChangeArrowheads="1"/>
          </p:cNvSpPr>
          <p:nvPr>
            <p:ph type="ftr" sz="quarter" idx="11"/>
          </p:nvPr>
        </p:nvSpPr>
        <p:spPr>
          <a:ln/>
        </p:spPr>
        <p:txBody>
          <a:bodyPr/>
          <a:lstStyle>
            <a:lvl1pPr>
              <a:defRPr/>
            </a:lvl1pPr>
          </a:lstStyle>
          <a:p>
            <a:pPr>
              <a:defRPr/>
            </a:pPr>
            <a:r>
              <a:rPr lang="de-DE"/>
              <a:t>Stand Dezember 2003</a:t>
            </a:r>
          </a:p>
        </p:txBody>
      </p:sp>
      <p:sp>
        <p:nvSpPr>
          <p:cNvPr id="9" name="Rectangle 6"/>
          <p:cNvSpPr>
            <a:spLocks noGrp="1" noChangeArrowheads="1"/>
          </p:cNvSpPr>
          <p:nvPr>
            <p:ph type="sldNum" sz="quarter" idx="12"/>
          </p:nvPr>
        </p:nvSpPr>
        <p:spPr>
          <a:ln/>
        </p:spPr>
        <p:txBody>
          <a:bodyPr/>
          <a:lstStyle>
            <a:lvl1pPr>
              <a:defRPr/>
            </a:lvl1pPr>
          </a:lstStyle>
          <a:p>
            <a:pPr>
              <a:defRPr/>
            </a:pPr>
            <a:fld id="{60D9F15B-8DB2-42B6-B78E-3D709E8851E9}" type="slidenum">
              <a:rPr lang="de-DE"/>
              <a:pPr>
                <a:defRPr/>
              </a:pPr>
              <a:t>‹Nr.›</a:t>
            </a:fld>
            <a:endParaRPr lang="de-DE"/>
          </a:p>
        </p:txBody>
      </p:sp>
    </p:spTree>
    <p:extLst>
      <p:ext uri="{BB962C8B-B14F-4D97-AF65-F5344CB8AC3E}">
        <p14:creationId xmlns:p14="http://schemas.microsoft.com/office/powerpoint/2010/main" val="2986779358"/>
      </p:ext>
    </p:extLst>
  </p:cSld>
  <p:clrMapOvr>
    <a:masterClrMapping/>
  </p:clrMapOvr>
  <p:transition>
    <p:zo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r>
              <a:rPr lang="de-DE"/>
              <a:t>Stand Dezember 2003</a:t>
            </a:r>
          </a:p>
        </p:txBody>
      </p:sp>
      <p:sp>
        <p:nvSpPr>
          <p:cNvPr id="7" name="Rectangle 6"/>
          <p:cNvSpPr>
            <a:spLocks noGrp="1" noChangeArrowheads="1"/>
          </p:cNvSpPr>
          <p:nvPr>
            <p:ph type="sldNum" sz="quarter" idx="12"/>
          </p:nvPr>
        </p:nvSpPr>
        <p:spPr>
          <a:ln/>
        </p:spPr>
        <p:txBody>
          <a:bodyPr/>
          <a:lstStyle>
            <a:lvl1pPr>
              <a:defRPr/>
            </a:lvl1pPr>
          </a:lstStyle>
          <a:p>
            <a:pPr>
              <a:defRPr/>
            </a:pPr>
            <a:fld id="{89B28767-142E-438C-9C28-BF46F931D19B}" type="slidenum">
              <a:rPr lang="de-DE"/>
              <a:pPr>
                <a:defRPr/>
              </a:pPr>
              <a:t>‹Nr.›</a:t>
            </a:fld>
            <a:endParaRPr lang="de-DE"/>
          </a:p>
        </p:txBody>
      </p:sp>
    </p:spTree>
    <p:extLst>
      <p:ext uri="{BB962C8B-B14F-4D97-AF65-F5344CB8AC3E}">
        <p14:creationId xmlns:p14="http://schemas.microsoft.com/office/powerpoint/2010/main" val="1715807132"/>
      </p:ext>
    </p:extLst>
  </p:cSld>
  <p:clrMapOvr>
    <a:masterClrMapping/>
  </p:clrMapOvr>
  <p:transition>
    <p:zoom/>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Rectangle 4"/>
          <p:cNvSpPr>
            <a:spLocks noGrp="1" noChangeArrowheads="1"/>
          </p:cNvSpPr>
          <p:nvPr>
            <p:ph type="dt" sz="half" idx="10"/>
          </p:nvPr>
        </p:nvSpPr>
        <p:spPr>
          <a:ln/>
        </p:spPr>
        <p:txBody>
          <a:bodyPr/>
          <a:lstStyle>
            <a:lvl1pPr>
              <a:defRPr/>
            </a:lvl1pPr>
          </a:lstStyle>
          <a:p>
            <a:pPr>
              <a:defRPr/>
            </a:pPr>
            <a:endParaRPr lang="de-DE"/>
          </a:p>
        </p:txBody>
      </p:sp>
      <p:sp>
        <p:nvSpPr>
          <p:cNvPr id="4" name="Rectangle 5"/>
          <p:cNvSpPr>
            <a:spLocks noGrp="1" noChangeArrowheads="1"/>
          </p:cNvSpPr>
          <p:nvPr>
            <p:ph type="ftr" sz="quarter" idx="11"/>
          </p:nvPr>
        </p:nvSpPr>
        <p:spPr>
          <a:ln/>
        </p:spPr>
        <p:txBody>
          <a:bodyPr/>
          <a:lstStyle>
            <a:lvl1pPr>
              <a:defRPr/>
            </a:lvl1pPr>
          </a:lstStyle>
          <a:p>
            <a:pPr>
              <a:defRPr/>
            </a:pPr>
            <a:r>
              <a:rPr lang="de-DE"/>
              <a:t>Stand Dezember 2003</a:t>
            </a:r>
          </a:p>
        </p:txBody>
      </p:sp>
      <p:sp>
        <p:nvSpPr>
          <p:cNvPr id="5" name="Rectangle 6"/>
          <p:cNvSpPr>
            <a:spLocks noGrp="1" noChangeArrowheads="1"/>
          </p:cNvSpPr>
          <p:nvPr>
            <p:ph type="sldNum" sz="quarter" idx="12"/>
          </p:nvPr>
        </p:nvSpPr>
        <p:spPr>
          <a:ln/>
        </p:spPr>
        <p:txBody>
          <a:bodyPr/>
          <a:lstStyle>
            <a:lvl1pPr>
              <a:defRPr/>
            </a:lvl1pPr>
          </a:lstStyle>
          <a:p>
            <a:pPr>
              <a:defRPr/>
            </a:pPr>
            <a:fld id="{F3CCA2AF-C163-4A6E-987E-D8D208CB1758}" type="slidenum">
              <a:rPr lang="de-DE"/>
              <a:pPr>
                <a:defRPr/>
              </a:pPr>
              <a:t>‹Nr.›</a:t>
            </a:fld>
            <a:endParaRPr lang="de-DE"/>
          </a:p>
        </p:txBody>
      </p:sp>
    </p:spTree>
    <p:extLst>
      <p:ext uri="{BB962C8B-B14F-4D97-AF65-F5344CB8AC3E}">
        <p14:creationId xmlns:p14="http://schemas.microsoft.com/office/powerpoint/2010/main" val="3739075239"/>
      </p:ext>
    </p:extLst>
  </p:cSld>
  <p:clrMapOvr>
    <a:masterClrMapping/>
  </p:clrMapOvr>
  <p:transition>
    <p:zoom/>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de-DE"/>
          </a:p>
        </p:txBody>
      </p:sp>
      <p:sp>
        <p:nvSpPr>
          <p:cNvPr id="3" name="Rectangle 5"/>
          <p:cNvSpPr>
            <a:spLocks noGrp="1" noChangeArrowheads="1"/>
          </p:cNvSpPr>
          <p:nvPr>
            <p:ph type="ftr" sz="quarter" idx="11"/>
          </p:nvPr>
        </p:nvSpPr>
        <p:spPr>
          <a:ln/>
        </p:spPr>
        <p:txBody>
          <a:bodyPr/>
          <a:lstStyle>
            <a:lvl1pPr>
              <a:defRPr/>
            </a:lvl1pPr>
          </a:lstStyle>
          <a:p>
            <a:pPr>
              <a:defRPr/>
            </a:pPr>
            <a:r>
              <a:rPr lang="de-DE"/>
              <a:t>Stand Dezember 2003</a:t>
            </a:r>
          </a:p>
        </p:txBody>
      </p:sp>
      <p:sp>
        <p:nvSpPr>
          <p:cNvPr id="4" name="Rectangle 6"/>
          <p:cNvSpPr>
            <a:spLocks noGrp="1" noChangeArrowheads="1"/>
          </p:cNvSpPr>
          <p:nvPr>
            <p:ph type="sldNum" sz="quarter" idx="12"/>
          </p:nvPr>
        </p:nvSpPr>
        <p:spPr>
          <a:ln/>
        </p:spPr>
        <p:txBody>
          <a:bodyPr/>
          <a:lstStyle>
            <a:lvl1pPr>
              <a:defRPr/>
            </a:lvl1pPr>
          </a:lstStyle>
          <a:p>
            <a:pPr>
              <a:defRPr/>
            </a:pPr>
            <a:fld id="{6EE19CE5-B301-4059-A6CA-CA2D6F2D0F69}" type="slidenum">
              <a:rPr lang="de-DE"/>
              <a:pPr>
                <a:defRPr/>
              </a:pPr>
              <a:t>‹Nr.›</a:t>
            </a:fld>
            <a:endParaRPr lang="de-DE"/>
          </a:p>
        </p:txBody>
      </p:sp>
    </p:spTree>
    <p:extLst>
      <p:ext uri="{BB962C8B-B14F-4D97-AF65-F5344CB8AC3E}">
        <p14:creationId xmlns:p14="http://schemas.microsoft.com/office/powerpoint/2010/main" val="1097227332"/>
      </p:ext>
    </p:extLst>
  </p:cSld>
  <p:clrMapOvr>
    <a:masterClrMapping/>
  </p:clrMapOvr>
  <p:transition>
    <p:zoom/>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r>
              <a:rPr lang="de-DE"/>
              <a:t>Stand Dezember 2003</a:t>
            </a:r>
          </a:p>
        </p:txBody>
      </p:sp>
      <p:sp>
        <p:nvSpPr>
          <p:cNvPr id="7" name="Rectangle 6"/>
          <p:cNvSpPr>
            <a:spLocks noGrp="1" noChangeArrowheads="1"/>
          </p:cNvSpPr>
          <p:nvPr>
            <p:ph type="sldNum" sz="quarter" idx="12"/>
          </p:nvPr>
        </p:nvSpPr>
        <p:spPr>
          <a:ln/>
        </p:spPr>
        <p:txBody>
          <a:bodyPr/>
          <a:lstStyle>
            <a:lvl1pPr>
              <a:defRPr/>
            </a:lvl1pPr>
          </a:lstStyle>
          <a:p>
            <a:pPr>
              <a:defRPr/>
            </a:pPr>
            <a:fld id="{52F13544-F60A-4ECC-918F-3F64F89080FA}" type="slidenum">
              <a:rPr lang="de-DE"/>
              <a:pPr>
                <a:defRPr/>
              </a:pPr>
              <a:t>‹Nr.›</a:t>
            </a:fld>
            <a:endParaRPr lang="de-DE"/>
          </a:p>
        </p:txBody>
      </p:sp>
    </p:spTree>
    <p:extLst>
      <p:ext uri="{BB962C8B-B14F-4D97-AF65-F5344CB8AC3E}">
        <p14:creationId xmlns:p14="http://schemas.microsoft.com/office/powerpoint/2010/main" val="530366798"/>
      </p:ext>
    </p:extLst>
  </p:cSld>
  <p:clrMapOvr>
    <a:masterClrMapping/>
  </p:clrMapOvr>
  <p:transition>
    <p:zoom/>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r>
              <a:rPr lang="de-DE"/>
              <a:t>Stand Dezember 2003</a:t>
            </a:r>
          </a:p>
        </p:txBody>
      </p:sp>
      <p:sp>
        <p:nvSpPr>
          <p:cNvPr id="7" name="Rectangle 6"/>
          <p:cNvSpPr>
            <a:spLocks noGrp="1" noChangeArrowheads="1"/>
          </p:cNvSpPr>
          <p:nvPr>
            <p:ph type="sldNum" sz="quarter" idx="12"/>
          </p:nvPr>
        </p:nvSpPr>
        <p:spPr>
          <a:ln/>
        </p:spPr>
        <p:txBody>
          <a:bodyPr/>
          <a:lstStyle>
            <a:lvl1pPr>
              <a:defRPr/>
            </a:lvl1pPr>
          </a:lstStyle>
          <a:p>
            <a:pPr>
              <a:defRPr/>
            </a:pPr>
            <a:fld id="{BDCF3067-217E-4AB0-9287-45F4A0ED0A59}" type="slidenum">
              <a:rPr lang="de-DE"/>
              <a:pPr>
                <a:defRPr/>
              </a:pPr>
              <a:t>‹Nr.›</a:t>
            </a:fld>
            <a:endParaRPr lang="de-DE"/>
          </a:p>
        </p:txBody>
      </p:sp>
    </p:spTree>
    <p:extLst>
      <p:ext uri="{BB962C8B-B14F-4D97-AF65-F5344CB8AC3E}">
        <p14:creationId xmlns:p14="http://schemas.microsoft.com/office/powerpoint/2010/main" val="927511793"/>
      </p:ext>
    </p:extLst>
  </p:cSld>
  <p:clrMapOvr>
    <a:masterClrMapping/>
  </p:clrMapOvr>
  <p:transition>
    <p:zoom/>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r>
              <a:rPr lang="de-DE"/>
              <a:t>Stand Dezember 2003</a:t>
            </a:r>
          </a:p>
        </p:txBody>
      </p:sp>
      <p:sp>
        <p:nvSpPr>
          <p:cNvPr id="6" name="Rectangle 6"/>
          <p:cNvSpPr>
            <a:spLocks noGrp="1" noChangeArrowheads="1"/>
          </p:cNvSpPr>
          <p:nvPr>
            <p:ph type="sldNum" sz="quarter" idx="12"/>
          </p:nvPr>
        </p:nvSpPr>
        <p:spPr>
          <a:ln/>
        </p:spPr>
        <p:txBody>
          <a:bodyPr/>
          <a:lstStyle>
            <a:lvl1pPr>
              <a:defRPr/>
            </a:lvl1pPr>
          </a:lstStyle>
          <a:p>
            <a:pPr>
              <a:defRPr/>
            </a:pPr>
            <a:fld id="{39DEDF11-A294-46CF-B45B-FF676147B565}" type="slidenum">
              <a:rPr lang="de-DE"/>
              <a:pPr>
                <a:defRPr/>
              </a:pPr>
              <a:t>‹Nr.›</a:t>
            </a:fld>
            <a:endParaRPr lang="de-DE"/>
          </a:p>
        </p:txBody>
      </p:sp>
    </p:spTree>
    <p:extLst>
      <p:ext uri="{BB962C8B-B14F-4D97-AF65-F5344CB8AC3E}">
        <p14:creationId xmlns:p14="http://schemas.microsoft.com/office/powerpoint/2010/main" val="2037613726"/>
      </p:ext>
    </p:extLst>
  </p:cSld>
  <p:clrMapOvr>
    <a:masterClrMapping/>
  </p:clrMapOvr>
  <p:transition>
    <p:zoom/>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15100" y="609600"/>
            <a:ext cx="1943100" cy="5486400"/>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685800" y="609600"/>
            <a:ext cx="5676900" cy="5486400"/>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r>
              <a:rPr lang="de-DE"/>
              <a:t>Stand Dezember 2003</a:t>
            </a:r>
          </a:p>
        </p:txBody>
      </p:sp>
      <p:sp>
        <p:nvSpPr>
          <p:cNvPr id="6" name="Rectangle 6"/>
          <p:cNvSpPr>
            <a:spLocks noGrp="1" noChangeArrowheads="1"/>
          </p:cNvSpPr>
          <p:nvPr>
            <p:ph type="sldNum" sz="quarter" idx="12"/>
          </p:nvPr>
        </p:nvSpPr>
        <p:spPr>
          <a:ln/>
        </p:spPr>
        <p:txBody>
          <a:bodyPr/>
          <a:lstStyle>
            <a:lvl1pPr>
              <a:defRPr/>
            </a:lvl1pPr>
          </a:lstStyle>
          <a:p>
            <a:pPr>
              <a:defRPr/>
            </a:pPr>
            <a:fld id="{006C38A0-A3D5-4A77-8E6E-46F45F67AE09}" type="slidenum">
              <a:rPr lang="de-DE"/>
              <a:pPr>
                <a:defRPr/>
              </a:pPr>
              <a:t>‹Nr.›</a:t>
            </a:fld>
            <a:endParaRPr lang="de-DE"/>
          </a:p>
        </p:txBody>
      </p:sp>
    </p:spTree>
    <p:extLst>
      <p:ext uri="{BB962C8B-B14F-4D97-AF65-F5344CB8AC3E}">
        <p14:creationId xmlns:p14="http://schemas.microsoft.com/office/powerpoint/2010/main" val="2126162421"/>
      </p:ext>
    </p:extLst>
  </p:cSld>
  <p:clrMapOvr>
    <a:masterClrMapping/>
  </p:clrMapOvr>
  <p:transition>
    <p:zoom/>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Formatvorlage des Untertitelmasters durch Klicken bearbeiten</a:t>
            </a:r>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r>
              <a:rPr lang="de-DE"/>
              <a:t>Stand Dezember 2003</a:t>
            </a:r>
          </a:p>
        </p:txBody>
      </p:sp>
      <p:sp>
        <p:nvSpPr>
          <p:cNvPr id="6" name="Rectangle 6"/>
          <p:cNvSpPr>
            <a:spLocks noGrp="1" noChangeArrowheads="1"/>
          </p:cNvSpPr>
          <p:nvPr>
            <p:ph type="sldNum" sz="quarter" idx="12"/>
          </p:nvPr>
        </p:nvSpPr>
        <p:spPr>
          <a:ln/>
        </p:spPr>
        <p:txBody>
          <a:bodyPr/>
          <a:lstStyle>
            <a:lvl1pPr>
              <a:defRPr/>
            </a:lvl1pPr>
          </a:lstStyle>
          <a:p>
            <a:pPr>
              <a:defRPr/>
            </a:pPr>
            <a:fld id="{F6D31E4A-0D13-4AC9-9FB3-C162AABE3001}" type="slidenum">
              <a:rPr lang="de-DE"/>
              <a:pPr>
                <a:defRPr/>
              </a:pPr>
              <a:t>‹Nr.›</a:t>
            </a:fld>
            <a:endParaRPr lang="de-DE"/>
          </a:p>
        </p:txBody>
      </p:sp>
    </p:spTree>
    <p:extLst>
      <p:ext uri="{BB962C8B-B14F-4D97-AF65-F5344CB8AC3E}">
        <p14:creationId xmlns:p14="http://schemas.microsoft.com/office/powerpoint/2010/main" val="1578643977"/>
      </p:ext>
    </p:extLst>
  </p:cSld>
  <p:clrMapOvr>
    <a:masterClrMapping/>
  </p:clrMapOvr>
  <p:transition>
    <p:zoom/>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r>
              <a:rPr lang="de-DE"/>
              <a:t>Stand Dezember 2003</a:t>
            </a:r>
          </a:p>
        </p:txBody>
      </p:sp>
      <p:sp>
        <p:nvSpPr>
          <p:cNvPr id="6" name="Rectangle 6"/>
          <p:cNvSpPr>
            <a:spLocks noGrp="1" noChangeArrowheads="1"/>
          </p:cNvSpPr>
          <p:nvPr>
            <p:ph type="sldNum" sz="quarter" idx="12"/>
          </p:nvPr>
        </p:nvSpPr>
        <p:spPr>
          <a:ln/>
        </p:spPr>
        <p:txBody>
          <a:bodyPr/>
          <a:lstStyle>
            <a:lvl1pPr>
              <a:defRPr/>
            </a:lvl1pPr>
          </a:lstStyle>
          <a:p>
            <a:pPr>
              <a:defRPr/>
            </a:pPr>
            <a:fld id="{1F7ED60B-3201-4AFF-ACDE-D1F7AB58A746}" type="slidenum">
              <a:rPr lang="de-DE"/>
              <a:pPr>
                <a:defRPr/>
              </a:pPr>
              <a:t>‹Nr.›</a:t>
            </a:fld>
            <a:endParaRPr lang="de-DE"/>
          </a:p>
        </p:txBody>
      </p:sp>
    </p:spTree>
    <p:extLst>
      <p:ext uri="{BB962C8B-B14F-4D97-AF65-F5344CB8AC3E}">
        <p14:creationId xmlns:p14="http://schemas.microsoft.com/office/powerpoint/2010/main" val="3627857138"/>
      </p:ext>
    </p:extLst>
  </p:cSld>
  <p:clrMapOvr>
    <a:masterClrMapping/>
  </p:clrMapOvr>
  <p:transition>
    <p:zoom/>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Textmasterformate durch Klicken bearbeiten</a:t>
            </a:r>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r>
              <a:rPr lang="de-DE"/>
              <a:t>Stand Dezember 2003</a:t>
            </a:r>
          </a:p>
        </p:txBody>
      </p:sp>
      <p:sp>
        <p:nvSpPr>
          <p:cNvPr id="6" name="Rectangle 6"/>
          <p:cNvSpPr>
            <a:spLocks noGrp="1" noChangeArrowheads="1"/>
          </p:cNvSpPr>
          <p:nvPr>
            <p:ph type="sldNum" sz="quarter" idx="12"/>
          </p:nvPr>
        </p:nvSpPr>
        <p:spPr>
          <a:ln/>
        </p:spPr>
        <p:txBody>
          <a:bodyPr/>
          <a:lstStyle>
            <a:lvl1pPr>
              <a:defRPr/>
            </a:lvl1pPr>
          </a:lstStyle>
          <a:p>
            <a:pPr>
              <a:defRPr/>
            </a:pPr>
            <a:fld id="{82C4EA02-3C47-4B7D-AD7C-14BA9D741593}" type="slidenum">
              <a:rPr lang="de-DE"/>
              <a:pPr>
                <a:defRPr/>
              </a:pPr>
              <a:t>‹Nr.›</a:t>
            </a:fld>
            <a:endParaRPr lang="de-DE"/>
          </a:p>
        </p:txBody>
      </p:sp>
    </p:spTree>
    <p:extLst>
      <p:ext uri="{BB962C8B-B14F-4D97-AF65-F5344CB8AC3E}">
        <p14:creationId xmlns:p14="http://schemas.microsoft.com/office/powerpoint/2010/main" val="2384577493"/>
      </p:ext>
    </p:extLst>
  </p:cSld>
  <p:clrMapOvr>
    <a:masterClrMapping/>
  </p:clrMapOvr>
  <p:transition>
    <p:zoom/>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r>
              <a:rPr lang="de-DE"/>
              <a:t>Stand Dezember 2003</a:t>
            </a:r>
          </a:p>
        </p:txBody>
      </p:sp>
      <p:sp>
        <p:nvSpPr>
          <p:cNvPr id="7" name="Rectangle 6"/>
          <p:cNvSpPr>
            <a:spLocks noGrp="1" noChangeArrowheads="1"/>
          </p:cNvSpPr>
          <p:nvPr>
            <p:ph type="sldNum" sz="quarter" idx="12"/>
          </p:nvPr>
        </p:nvSpPr>
        <p:spPr>
          <a:ln/>
        </p:spPr>
        <p:txBody>
          <a:bodyPr/>
          <a:lstStyle>
            <a:lvl1pPr>
              <a:defRPr/>
            </a:lvl1pPr>
          </a:lstStyle>
          <a:p>
            <a:pPr>
              <a:defRPr/>
            </a:pPr>
            <a:fld id="{1E231927-03C2-49F4-8680-3BDA53F3E959}" type="slidenum">
              <a:rPr lang="de-DE"/>
              <a:pPr>
                <a:defRPr/>
              </a:pPr>
              <a:t>‹Nr.›</a:t>
            </a:fld>
            <a:endParaRPr lang="de-DE"/>
          </a:p>
        </p:txBody>
      </p:sp>
    </p:spTree>
    <p:extLst>
      <p:ext uri="{BB962C8B-B14F-4D97-AF65-F5344CB8AC3E}">
        <p14:creationId xmlns:p14="http://schemas.microsoft.com/office/powerpoint/2010/main" val="3131206822"/>
      </p:ext>
    </p:extLst>
  </p:cSld>
  <p:clrMapOvr>
    <a:masterClrMapping/>
  </p:clrMapOvr>
  <p:transition>
    <p:zo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7" name="Rectangle 4"/>
          <p:cNvSpPr>
            <a:spLocks noGrp="1" noChangeArrowheads="1"/>
          </p:cNvSpPr>
          <p:nvPr>
            <p:ph type="dt" sz="half" idx="10"/>
          </p:nvPr>
        </p:nvSpPr>
        <p:spPr>
          <a:ln/>
        </p:spPr>
        <p:txBody>
          <a:bodyPr/>
          <a:lstStyle>
            <a:lvl1pPr>
              <a:defRPr/>
            </a:lvl1pPr>
          </a:lstStyle>
          <a:p>
            <a:pPr>
              <a:defRPr/>
            </a:pPr>
            <a:endParaRPr lang="de-DE"/>
          </a:p>
        </p:txBody>
      </p:sp>
      <p:sp>
        <p:nvSpPr>
          <p:cNvPr id="8" name="Rectangle 5"/>
          <p:cNvSpPr>
            <a:spLocks noGrp="1" noChangeArrowheads="1"/>
          </p:cNvSpPr>
          <p:nvPr>
            <p:ph type="ftr" sz="quarter" idx="11"/>
          </p:nvPr>
        </p:nvSpPr>
        <p:spPr>
          <a:ln/>
        </p:spPr>
        <p:txBody>
          <a:bodyPr/>
          <a:lstStyle>
            <a:lvl1pPr>
              <a:defRPr/>
            </a:lvl1pPr>
          </a:lstStyle>
          <a:p>
            <a:pPr>
              <a:defRPr/>
            </a:pPr>
            <a:r>
              <a:rPr lang="de-DE"/>
              <a:t>Stand Dezember 2003</a:t>
            </a:r>
          </a:p>
        </p:txBody>
      </p:sp>
      <p:sp>
        <p:nvSpPr>
          <p:cNvPr id="9" name="Rectangle 6"/>
          <p:cNvSpPr>
            <a:spLocks noGrp="1" noChangeArrowheads="1"/>
          </p:cNvSpPr>
          <p:nvPr>
            <p:ph type="sldNum" sz="quarter" idx="12"/>
          </p:nvPr>
        </p:nvSpPr>
        <p:spPr>
          <a:ln/>
        </p:spPr>
        <p:txBody>
          <a:bodyPr/>
          <a:lstStyle>
            <a:lvl1pPr>
              <a:defRPr/>
            </a:lvl1pPr>
          </a:lstStyle>
          <a:p>
            <a:pPr>
              <a:defRPr/>
            </a:pPr>
            <a:fld id="{1BA90048-B903-4E2A-8951-E944BA370BAB}" type="slidenum">
              <a:rPr lang="de-DE"/>
              <a:pPr>
                <a:defRPr/>
              </a:pPr>
              <a:t>‹Nr.›</a:t>
            </a:fld>
            <a:endParaRPr lang="de-DE"/>
          </a:p>
        </p:txBody>
      </p:sp>
    </p:spTree>
    <p:extLst>
      <p:ext uri="{BB962C8B-B14F-4D97-AF65-F5344CB8AC3E}">
        <p14:creationId xmlns:p14="http://schemas.microsoft.com/office/powerpoint/2010/main" val="327275723"/>
      </p:ext>
    </p:extLst>
  </p:cSld>
  <p:clrMapOvr>
    <a:masterClrMapping/>
  </p:clrMapOvr>
  <p:transition>
    <p:zoom/>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7" name="Rectangle 4"/>
          <p:cNvSpPr>
            <a:spLocks noGrp="1" noChangeArrowheads="1"/>
          </p:cNvSpPr>
          <p:nvPr>
            <p:ph type="dt" sz="half" idx="10"/>
          </p:nvPr>
        </p:nvSpPr>
        <p:spPr>
          <a:ln/>
        </p:spPr>
        <p:txBody>
          <a:bodyPr/>
          <a:lstStyle>
            <a:lvl1pPr>
              <a:defRPr/>
            </a:lvl1pPr>
          </a:lstStyle>
          <a:p>
            <a:pPr>
              <a:defRPr/>
            </a:pPr>
            <a:endParaRPr lang="de-DE"/>
          </a:p>
        </p:txBody>
      </p:sp>
      <p:sp>
        <p:nvSpPr>
          <p:cNvPr id="8" name="Rectangle 5"/>
          <p:cNvSpPr>
            <a:spLocks noGrp="1" noChangeArrowheads="1"/>
          </p:cNvSpPr>
          <p:nvPr>
            <p:ph type="ftr" sz="quarter" idx="11"/>
          </p:nvPr>
        </p:nvSpPr>
        <p:spPr>
          <a:ln/>
        </p:spPr>
        <p:txBody>
          <a:bodyPr/>
          <a:lstStyle>
            <a:lvl1pPr>
              <a:defRPr/>
            </a:lvl1pPr>
          </a:lstStyle>
          <a:p>
            <a:pPr>
              <a:defRPr/>
            </a:pPr>
            <a:r>
              <a:rPr lang="de-DE"/>
              <a:t>Stand Dezember 2003</a:t>
            </a:r>
          </a:p>
        </p:txBody>
      </p:sp>
      <p:sp>
        <p:nvSpPr>
          <p:cNvPr id="9" name="Rectangle 6"/>
          <p:cNvSpPr>
            <a:spLocks noGrp="1" noChangeArrowheads="1"/>
          </p:cNvSpPr>
          <p:nvPr>
            <p:ph type="sldNum" sz="quarter" idx="12"/>
          </p:nvPr>
        </p:nvSpPr>
        <p:spPr>
          <a:ln/>
        </p:spPr>
        <p:txBody>
          <a:bodyPr/>
          <a:lstStyle>
            <a:lvl1pPr>
              <a:defRPr/>
            </a:lvl1pPr>
          </a:lstStyle>
          <a:p>
            <a:pPr>
              <a:defRPr/>
            </a:pPr>
            <a:fld id="{6A09BD67-A7D1-4218-BB2D-295E462652A0}" type="slidenum">
              <a:rPr lang="de-DE"/>
              <a:pPr>
                <a:defRPr/>
              </a:pPr>
              <a:t>‹Nr.›</a:t>
            </a:fld>
            <a:endParaRPr lang="de-DE"/>
          </a:p>
        </p:txBody>
      </p:sp>
    </p:spTree>
    <p:extLst>
      <p:ext uri="{BB962C8B-B14F-4D97-AF65-F5344CB8AC3E}">
        <p14:creationId xmlns:p14="http://schemas.microsoft.com/office/powerpoint/2010/main" val="3170586740"/>
      </p:ext>
    </p:extLst>
  </p:cSld>
  <p:clrMapOvr>
    <a:masterClrMapping/>
  </p:clrMapOvr>
  <p:transition>
    <p:zoom/>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Rectangle 4"/>
          <p:cNvSpPr>
            <a:spLocks noGrp="1" noChangeArrowheads="1"/>
          </p:cNvSpPr>
          <p:nvPr>
            <p:ph type="dt" sz="half" idx="10"/>
          </p:nvPr>
        </p:nvSpPr>
        <p:spPr>
          <a:ln/>
        </p:spPr>
        <p:txBody>
          <a:bodyPr/>
          <a:lstStyle>
            <a:lvl1pPr>
              <a:defRPr/>
            </a:lvl1pPr>
          </a:lstStyle>
          <a:p>
            <a:pPr>
              <a:defRPr/>
            </a:pPr>
            <a:endParaRPr lang="de-DE"/>
          </a:p>
        </p:txBody>
      </p:sp>
      <p:sp>
        <p:nvSpPr>
          <p:cNvPr id="4" name="Rectangle 5"/>
          <p:cNvSpPr>
            <a:spLocks noGrp="1" noChangeArrowheads="1"/>
          </p:cNvSpPr>
          <p:nvPr>
            <p:ph type="ftr" sz="quarter" idx="11"/>
          </p:nvPr>
        </p:nvSpPr>
        <p:spPr>
          <a:ln/>
        </p:spPr>
        <p:txBody>
          <a:bodyPr/>
          <a:lstStyle>
            <a:lvl1pPr>
              <a:defRPr/>
            </a:lvl1pPr>
          </a:lstStyle>
          <a:p>
            <a:pPr>
              <a:defRPr/>
            </a:pPr>
            <a:r>
              <a:rPr lang="de-DE"/>
              <a:t>Stand Dezember 2003</a:t>
            </a:r>
          </a:p>
        </p:txBody>
      </p:sp>
      <p:sp>
        <p:nvSpPr>
          <p:cNvPr id="5" name="Rectangle 6"/>
          <p:cNvSpPr>
            <a:spLocks noGrp="1" noChangeArrowheads="1"/>
          </p:cNvSpPr>
          <p:nvPr>
            <p:ph type="sldNum" sz="quarter" idx="12"/>
          </p:nvPr>
        </p:nvSpPr>
        <p:spPr>
          <a:ln/>
        </p:spPr>
        <p:txBody>
          <a:bodyPr/>
          <a:lstStyle>
            <a:lvl1pPr>
              <a:defRPr/>
            </a:lvl1pPr>
          </a:lstStyle>
          <a:p>
            <a:pPr>
              <a:defRPr/>
            </a:pPr>
            <a:fld id="{DCCE36D0-C9FC-4146-9BCA-90643A6F86C3}" type="slidenum">
              <a:rPr lang="de-DE"/>
              <a:pPr>
                <a:defRPr/>
              </a:pPr>
              <a:t>‹Nr.›</a:t>
            </a:fld>
            <a:endParaRPr lang="de-DE"/>
          </a:p>
        </p:txBody>
      </p:sp>
    </p:spTree>
    <p:extLst>
      <p:ext uri="{BB962C8B-B14F-4D97-AF65-F5344CB8AC3E}">
        <p14:creationId xmlns:p14="http://schemas.microsoft.com/office/powerpoint/2010/main" val="3453023195"/>
      </p:ext>
    </p:extLst>
  </p:cSld>
  <p:clrMapOvr>
    <a:masterClrMapping/>
  </p:clrMapOvr>
  <p:transition>
    <p:zoom/>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de-DE"/>
          </a:p>
        </p:txBody>
      </p:sp>
      <p:sp>
        <p:nvSpPr>
          <p:cNvPr id="3" name="Rectangle 5"/>
          <p:cNvSpPr>
            <a:spLocks noGrp="1" noChangeArrowheads="1"/>
          </p:cNvSpPr>
          <p:nvPr>
            <p:ph type="ftr" sz="quarter" idx="11"/>
          </p:nvPr>
        </p:nvSpPr>
        <p:spPr>
          <a:ln/>
        </p:spPr>
        <p:txBody>
          <a:bodyPr/>
          <a:lstStyle>
            <a:lvl1pPr>
              <a:defRPr/>
            </a:lvl1pPr>
          </a:lstStyle>
          <a:p>
            <a:pPr>
              <a:defRPr/>
            </a:pPr>
            <a:r>
              <a:rPr lang="de-DE"/>
              <a:t>Stand Dezember 2003</a:t>
            </a:r>
          </a:p>
        </p:txBody>
      </p:sp>
      <p:sp>
        <p:nvSpPr>
          <p:cNvPr id="4" name="Rectangle 6"/>
          <p:cNvSpPr>
            <a:spLocks noGrp="1" noChangeArrowheads="1"/>
          </p:cNvSpPr>
          <p:nvPr>
            <p:ph type="sldNum" sz="quarter" idx="12"/>
          </p:nvPr>
        </p:nvSpPr>
        <p:spPr>
          <a:ln/>
        </p:spPr>
        <p:txBody>
          <a:bodyPr/>
          <a:lstStyle>
            <a:lvl1pPr>
              <a:defRPr/>
            </a:lvl1pPr>
          </a:lstStyle>
          <a:p>
            <a:pPr>
              <a:defRPr/>
            </a:pPr>
            <a:fld id="{AA014A0C-3AC0-4947-8B22-15E3BA0D2F30}" type="slidenum">
              <a:rPr lang="de-DE"/>
              <a:pPr>
                <a:defRPr/>
              </a:pPr>
              <a:t>‹Nr.›</a:t>
            </a:fld>
            <a:endParaRPr lang="de-DE"/>
          </a:p>
        </p:txBody>
      </p:sp>
    </p:spTree>
    <p:extLst>
      <p:ext uri="{BB962C8B-B14F-4D97-AF65-F5344CB8AC3E}">
        <p14:creationId xmlns:p14="http://schemas.microsoft.com/office/powerpoint/2010/main" val="2697129863"/>
      </p:ext>
    </p:extLst>
  </p:cSld>
  <p:clrMapOvr>
    <a:masterClrMapping/>
  </p:clrMapOvr>
  <p:transition>
    <p:zoom/>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r>
              <a:rPr lang="de-DE"/>
              <a:t>Stand Dezember 2003</a:t>
            </a:r>
          </a:p>
        </p:txBody>
      </p:sp>
      <p:sp>
        <p:nvSpPr>
          <p:cNvPr id="7" name="Rectangle 6"/>
          <p:cNvSpPr>
            <a:spLocks noGrp="1" noChangeArrowheads="1"/>
          </p:cNvSpPr>
          <p:nvPr>
            <p:ph type="sldNum" sz="quarter" idx="12"/>
          </p:nvPr>
        </p:nvSpPr>
        <p:spPr>
          <a:ln/>
        </p:spPr>
        <p:txBody>
          <a:bodyPr/>
          <a:lstStyle>
            <a:lvl1pPr>
              <a:defRPr/>
            </a:lvl1pPr>
          </a:lstStyle>
          <a:p>
            <a:pPr>
              <a:defRPr/>
            </a:pPr>
            <a:fld id="{AFCD0584-2CF8-4A37-8A3B-10DFB102E7B3}" type="slidenum">
              <a:rPr lang="de-DE"/>
              <a:pPr>
                <a:defRPr/>
              </a:pPr>
              <a:t>‹Nr.›</a:t>
            </a:fld>
            <a:endParaRPr lang="de-DE"/>
          </a:p>
        </p:txBody>
      </p:sp>
    </p:spTree>
    <p:extLst>
      <p:ext uri="{BB962C8B-B14F-4D97-AF65-F5344CB8AC3E}">
        <p14:creationId xmlns:p14="http://schemas.microsoft.com/office/powerpoint/2010/main" val="4051458585"/>
      </p:ext>
    </p:extLst>
  </p:cSld>
  <p:clrMapOvr>
    <a:masterClrMapping/>
  </p:clrMapOvr>
  <p:transition>
    <p:zoom/>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r>
              <a:rPr lang="de-DE"/>
              <a:t>Stand Dezember 2003</a:t>
            </a:r>
          </a:p>
        </p:txBody>
      </p:sp>
      <p:sp>
        <p:nvSpPr>
          <p:cNvPr id="7" name="Rectangle 6"/>
          <p:cNvSpPr>
            <a:spLocks noGrp="1" noChangeArrowheads="1"/>
          </p:cNvSpPr>
          <p:nvPr>
            <p:ph type="sldNum" sz="quarter" idx="12"/>
          </p:nvPr>
        </p:nvSpPr>
        <p:spPr>
          <a:ln/>
        </p:spPr>
        <p:txBody>
          <a:bodyPr/>
          <a:lstStyle>
            <a:lvl1pPr>
              <a:defRPr/>
            </a:lvl1pPr>
          </a:lstStyle>
          <a:p>
            <a:pPr>
              <a:defRPr/>
            </a:pPr>
            <a:fld id="{E20A02DA-4A00-4FA2-8194-1B1F2D18D797}" type="slidenum">
              <a:rPr lang="de-DE"/>
              <a:pPr>
                <a:defRPr/>
              </a:pPr>
              <a:t>‹Nr.›</a:t>
            </a:fld>
            <a:endParaRPr lang="de-DE"/>
          </a:p>
        </p:txBody>
      </p:sp>
    </p:spTree>
    <p:extLst>
      <p:ext uri="{BB962C8B-B14F-4D97-AF65-F5344CB8AC3E}">
        <p14:creationId xmlns:p14="http://schemas.microsoft.com/office/powerpoint/2010/main" val="3687696430"/>
      </p:ext>
    </p:extLst>
  </p:cSld>
  <p:clrMapOvr>
    <a:masterClrMapping/>
  </p:clrMapOvr>
  <p:transition>
    <p:zoom/>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r>
              <a:rPr lang="de-DE"/>
              <a:t>Stand Dezember 2003</a:t>
            </a:r>
          </a:p>
        </p:txBody>
      </p:sp>
      <p:sp>
        <p:nvSpPr>
          <p:cNvPr id="6" name="Rectangle 6"/>
          <p:cNvSpPr>
            <a:spLocks noGrp="1" noChangeArrowheads="1"/>
          </p:cNvSpPr>
          <p:nvPr>
            <p:ph type="sldNum" sz="quarter" idx="12"/>
          </p:nvPr>
        </p:nvSpPr>
        <p:spPr>
          <a:ln/>
        </p:spPr>
        <p:txBody>
          <a:bodyPr/>
          <a:lstStyle>
            <a:lvl1pPr>
              <a:defRPr/>
            </a:lvl1pPr>
          </a:lstStyle>
          <a:p>
            <a:pPr>
              <a:defRPr/>
            </a:pPr>
            <a:fld id="{D4CE3FA4-D884-4390-AF60-9334C5C29D59}" type="slidenum">
              <a:rPr lang="de-DE"/>
              <a:pPr>
                <a:defRPr/>
              </a:pPr>
              <a:t>‹Nr.›</a:t>
            </a:fld>
            <a:endParaRPr lang="de-DE"/>
          </a:p>
        </p:txBody>
      </p:sp>
    </p:spTree>
    <p:extLst>
      <p:ext uri="{BB962C8B-B14F-4D97-AF65-F5344CB8AC3E}">
        <p14:creationId xmlns:p14="http://schemas.microsoft.com/office/powerpoint/2010/main" val="1414732671"/>
      </p:ext>
    </p:extLst>
  </p:cSld>
  <p:clrMapOvr>
    <a:masterClrMapping/>
  </p:clrMapOvr>
  <p:transition>
    <p:zoom/>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15100" y="609600"/>
            <a:ext cx="1943100" cy="5486400"/>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685800" y="609600"/>
            <a:ext cx="5676900" cy="5486400"/>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r>
              <a:rPr lang="de-DE"/>
              <a:t>Stand Dezember 2003</a:t>
            </a:r>
          </a:p>
        </p:txBody>
      </p:sp>
      <p:sp>
        <p:nvSpPr>
          <p:cNvPr id="6" name="Rectangle 6"/>
          <p:cNvSpPr>
            <a:spLocks noGrp="1" noChangeArrowheads="1"/>
          </p:cNvSpPr>
          <p:nvPr>
            <p:ph type="sldNum" sz="quarter" idx="12"/>
          </p:nvPr>
        </p:nvSpPr>
        <p:spPr>
          <a:ln/>
        </p:spPr>
        <p:txBody>
          <a:bodyPr/>
          <a:lstStyle>
            <a:lvl1pPr>
              <a:defRPr/>
            </a:lvl1pPr>
          </a:lstStyle>
          <a:p>
            <a:pPr>
              <a:defRPr/>
            </a:pPr>
            <a:fld id="{C208D3F0-D856-4EF5-AC14-102D0853C90C}" type="slidenum">
              <a:rPr lang="de-DE"/>
              <a:pPr>
                <a:defRPr/>
              </a:pPr>
              <a:t>‹Nr.›</a:t>
            </a:fld>
            <a:endParaRPr lang="de-DE"/>
          </a:p>
        </p:txBody>
      </p:sp>
    </p:spTree>
    <p:extLst>
      <p:ext uri="{BB962C8B-B14F-4D97-AF65-F5344CB8AC3E}">
        <p14:creationId xmlns:p14="http://schemas.microsoft.com/office/powerpoint/2010/main" val="4061440459"/>
      </p:ext>
    </p:extLst>
  </p:cSld>
  <p:clrMapOvr>
    <a:masterClrMapping/>
  </p:clrMapOvr>
  <p:transition>
    <p:zoom/>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Formatvorlage des Untertitelmasters durch Klicken bearbeiten</a:t>
            </a:r>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r>
              <a:rPr lang="de-DE"/>
              <a:t>Stand Dezember 2003</a:t>
            </a:r>
          </a:p>
        </p:txBody>
      </p:sp>
      <p:sp>
        <p:nvSpPr>
          <p:cNvPr id="6" name="Rectangle 6"/>
          <p:cNvSpPr>
            <a:spLocks noGrp="1" noChangeArrowheads="1"/>
          </p:cNvSpPr>
          <p:nvPr>
            <p:ph type="sldNum" sz="quarter" idx="12"/>
          </p:nvPr>
        </p:nvSpPr>
        <p:spPr>
          <a:ln/>
        </p:spPr>
        <p:txBody>
          <a:bodyPr/>
          <a:lstStyle>
            <a:lvl1pPr>
              <a:defRPr/>
            </a:lvl1pPr>
          </a:lstStyle>
          <a:p>
            <a:pPr>
              <a:defRPr/>
            </a:pPr>
            <a:fld id="{06748522-524B-4380-9CF8-72990E5A5594}" type="slidenum">
              <a:rPr lang="de-DE"/>
              <a:pPr>
                <a:defRPr/>
              </a:pPr>
              <a:t>‹Nr.›</a:t>
            </a:fld>
            <a:endParaRPr lang="de-DE"/>
          </a:p>
        </p:txBody>
      </p:sp>
    </p:spTree>
    <p:extLst>
      <p:ext uri="{BB962C8B-B14F-4D97-AF65-F5344CB8AC3E}">
        <p14:creationId xmlns:p14="http://schemas.microsoft.com/office/powerpoint/2010/main" val="3895672905"/>
      </p:ext>
    </p:extLst>
  </p:cSld>
  <p:clrMapOvr>
    <a:masterClrMapping/>
  </p:clrMapOvr>
  <p:transition>
    <p:zoom/>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r>
              <a:rPr lang="de-DE"/>
              <a:t>Stand Dezember 2003</a:t>
            </a:r>
          </a:p>
        </p:txBody>
      </p:sp>
      <p:sp>
        <p:nvSpPr>
          <p:cNvPr id="6" name="Rectangle 6"/>
          <p:cNvSpPr>
            <a:spLocks noGrp="1" noChangeArrowheads="1"/>
          </p:cNvSpPr>
          <p:nvPr>
            <p:ph type="sldNum" sz="quarter" idx="12"/>
          </p:nvPr>
        </p:nvSpPr>
        <p:spPr>
          <a:ln/>
        </p:spPr>
        <p:txBody>
          <a:bodyPr/>
          <a:lstStyle>
            <a:lvl1pPr>
              <a:defRPr/>
            </a:lvl1pPr>
          </a:lstStyle>
          <a:p>
            <a:pPr>
              <a:defRPr/>
            </a:pPr>
            <a:fld id="{0200B7EE-88C8-4E3B-9D4E-FC0811C13ED1}" type="slidenum">
              <a:rPr lang="de-DE"/>
              <a:pPr>
                <a:defRPr/>
              </a:pPr>
              <a:t>‹Nr.›</a:t>
            </a:fld>
            <a:endParaRPr lang="de-DE"/>
          </a:p>
        </p:txBody>
      </p:sp>
    </p:spTree>
    <p:extLst>
      <p:ext uri="{BB962C8B-B14F-4D97-AF65-F5344CB8AC3E}">
        <p14:creationId xmlns:p14="http://schemas.microsoft.com/office/powerpoint/2010/main" val="1392805130"/>
      </p:ext>
    </p:extLst>
  </p:cSld>
  <p:clrMapOvr>
    <a:masterClrMapping/>
  </p:clrMapOvr>
  <p:transition>
    <p:zoom/>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Textmasterformate durch Klicken bearbeiten</a:t>
            </a:r>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r>
              <a:rPr lang="de-DE"/>
              <a:t>Stand Dezember 2003</a:t>
            </a:r>
          </a:p>
        </p:txBody>
      </p:sp>
      <p:sp>
        <p:nvSpPr>
          <p:cNvPr id="6" name="Rectangle 6"/>
          <p:cNvSpPr>
            <a:spLocks noGrp="1" noChangeArrowheads="1"/>
          </p:cNvSpPr>
          <p:nvPr>
            <p:ph type="sldNum" sz="quarter" idx="12"/>
          </p:nvPr>
        </p:nvSpPr>
        <p:spPr>
          <a:ln/>
        </p:spPr>
        <p:txBody>
          <a:bodyPr/>
          <a:lstStyle>
            <a:lvl1pPr>
              <a:defRPr/>
            </a:lvl1pPr>
          </a:lstStyle>
          <a:p>
            <a:pPr>
              <a:defRPr/>
            </a:pPr>
            <a:fld id="{744EB606-03C0-497E-AED2-778024AFFDAD}" type="slidenum">
              <a:rPr lang="de-DE"/>
              <a:pPr>
                <a:defRPr/>
              </a:pPr>
              <a:t>‹Nr.›</a:t>
            </a:fld>
            <a:endParaRPr lang="de-DE"/>
          </a:p>
        </p:txBody>
      </p:sp>
    </p:spTree>
    <p:extLst>
      <p:ext uri="{BB962C8B-B14F-4D97-AF65-F5344CB8AC3E}">
        <p14:creationId xmlns:p14="http://schemas.microsoft.com/office/powerpoint/2010/main" val="939006438"/>
      </p:ext>
    </p:extLst>
  </p:cSld>
  <p:clrMapOvr>
    <a:masterClrMapping/>
  </p:clrMapOvr>
  <p:transition>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Rectangle 4"/>
          <p:cNvSpPr>
            <a:spLocks noGrp="1" noChangeArrowheads="1"/>
          </p:cNvSpPr>
          <p:nvPr>
            <p:ph type="dt" sz="half" idx="10"/>
          </p:nvPr>
        </p:nvSpPr>
        <p:spPr>
          <a:ln/>
        </p:spPr>
        <p:txBody>
          <a:bodyPr/>
          <a:lstStyle>
            <a:lvl1pPr>
              <a:defRPr/>
            </a:lvl1pPr>
          </a:lstStyle>
          <a:p>
            <a:pPr>
              <a:defRPr/>
            </a:pPr>
            <a:endParaRPr lang="de-DE"/>
          </a:p>
        </p:txBody>
      </p:sp>
      <p:sp>
        <p:nvSpPr>
          <p:cNvPr id="4" name="Rectangle 5"/>
          <p:cNvSpPr>
            <a:spLocks noGrp="1" noChangeArrowheads="1"/>
          </p:cNvSpPr>
          <p:nvPr>
            <p:ph type="ftr" sz="quarter" idx="11"/>
          </p:nvPr>
        </p:nvSpPr>
        <p:spPr>
          <a:ln/>
        </p:spPr>
        <p:txBody>
          <a:bodyPr/>
          <a:lstStyle>
            <a:lvl1pPr>
              <a:defRPr/>
            </a:lvl1pPr>
          </a:lstStyle>
          <a:p>
            <a:pPr>
              <a:defRPr/>
            </a:pPr>
            <a:r>
              <a:rPr lang="de-DE"/>
              <a:t>Stand Dezember 2003</a:t>
            </a:r>
          </a:p>
        </p:txBody>
      </p:sp>
      <p:sp>
        <p:nvSpPr>
          <p:cNvPr id="5" name="Rectangle 6"/>
          <p:cNvSpPr>
            <a:spLocks noGrp="1" noChangeArrowheads="1"/>
          </p:cNvSpPr>
          <p:nvPr>
            <p:ph type="sldNum" sz="quarter" idx="12"/>
          </p:nvPr>
        </p:nvSpPr>
        <p:spPr>
          <a:ln/>
        </p:spPr>
        <p:txBody>
          <a:bodyPr/>
          <a:lstStyle>
            <a:lvl1pPr>
              <a:defRPr/>
            </a:lvl1pPr>
          </a:lstStyle>
          <a:p>
            <a:pPr>
              <a:defRPr/>
            </a:pPr>
            <a:fld id="{261E6B7E-388C-4E51-9242-A9D034D8EC58}" type="slidenum">
              <a:rPr lang="de-DE"/>
              <a:pPr>
                <a:defRPr/>
              </a:pPr>
              <a:t>‹Nr.›</a:t>
            </a:fld>
            <a:endParaRPr lang="de-DE"/>
          </a:p>
        </p:txBody>
      </p:sp>
    </p:spTree>
    <p:extLst>
      <p:ext uri="{BB962C8B-B14F-4D97-AF65-F5344CB8AC3E}">
        <p14:creationId xmlns:p14="http://schemas.microsoft.com/office/powerpoint/2010/main" val="2627642416"/>
      </p:ext>
    </p:extLst>
  </p:cSld>
  <p:clrMapOvr>
    <a:masterClrMapping/>
  </p:clrMapOvr>
  <p:transition>
    <p:zoom/>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r>
              <a:rPr lang="de-DE"/>
              <a:t>Stand Dezember 2003</a:t>
            </a:r>
          </a:p>
        </p:txBody>
      </p:sp>
      <p:sp>
        <p:nvSpPr>
          <p:cNvPr id="7" name="Rectangle 6"/>
          <p:cNvSpPr>
            <a:spLocks noGrp="1" noChangeArrowheads="1"/>
          </p:cNvSpPr>
          <p:nvPr>
            <p:ph type="sldNum" sz="quarter" idx="12"/>
          </p:nvPr>
        </p:nvSpPr>
        <p:spPr>
          <a:ln/>
        </p:spPr>
        <p:txBody>
          <a:bodyPr/>
          <a:lstStyle>
            <a:lvl1pPr>
              <a:defRPr/>
            </a:lvl1pPr>
          </a:lstStyle>
          <a:p>
            <a:pPr>
              <a:defRPr/>
            </a:pPr>
            <a:fld id="{0F4F1D22-0C68-437E-ADA6-B20ED2A2E955}" type="slidenum">
              <a:rPr lang="de-DE"/>
              <a:pPr>
                <a:defRPr/>
              </a:pPr>
              <a:t>‹Nr.›</a:t>
            </a:fld>
            <a:endParaRPr lang="de-DE"/>
          </a:p>
        </p:txBody>
      </p:sp>
    </p:spTree>
    <p:extLst>
      <p:ext uri="{BB962C8B-B14F-4D97-AF65-F5344CB8AC3E}">
        <p14:creationId xmlns:p14="http://schemas.microsoft.com/office/powerpoint/2010/main" val="624375224"/>
      </p:ext>
    </p:extLst>
  </p:cSld>
  <p:clrMapOvr>
    <a:masterClrMapping/>
  </p:clrMapOvr>
  <p:transition>
    <p:zoom/>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7" name="Rectangle 4"/>
          <p:cNvSpPr>
            <a:spLocks noGrp="1" noChangeArrowheads="1"/>
          </p:cNvSpPr>
          <p:nvPr>
            <p:ph type="dt" sz="half" idx="10"/>
          </p:nvPr>
        </p:nvSpPr>
        <p:spPr>
          <a:ln/>
        </p:spPr>
        <p:txBody>
          <a:bodyPr/>
          <a:lstStyle>
            <a:lvl1pPr>
              <a:defRPr/>
            </a:lvl1pPr>
          </a:lstStyle>
          <a:p>
            <a:pPr>
              <a:defRPr/>
            </a:pPr>
            <a:endParaRPr lang="de-DE"/>
          </a:p>
        </p:txBody>
      </p:sp>
      <p:sp>
        <p:nvSpPr>
          <p:cNvPr id="8" name="Rectangle 5"/>
          <p:cNvSpPr>
            <a:spLocks noGrp="1" noChangeArrowheads="1"/>
          </p:cNvSpPr>
          <p:nvPr>
            <p:ph type="ftr" sz="quarter" idx="11"/>
          </p:nvPr>
        </p:nvSpPr>
        <p:spPr>
          <a:ln/>
        </p:spPr>
        <p:txBody>
          <a:bodyPr/>
          <a:lstStyle>
            <a:lvl1pPr>
              <a:defRPr/>
            </a:lvl1pPr>
          </a:lstStyle>
          <a:p>
            <a:pPr>
              <a:defRPr/>
            </a:pPr>
            <a:r>
              <a:rPr lang="de-DE"/>
              <a:t>Stand Dezember 2003</a:t>
            </a:r>
          </a:p>
        </p:txBody>
      </p:sp>
      <p:sp>
        <p:nvSpPr>
          <p:cNvPr id="9" name="Rectangle 6"/>
          <p:cNvSpPr>
            <a:spLocks noGrp="1" noChangeArrowheads="1"/>
          </p:cNvSpPr>
          <p:nvPr>
            <p:ph type="sldNum" sz="quarter" idx="12"/>
          </p:nvPr>
        </p:nvSpPr>
        <p:spPr>
          <a:ln/>
        </p:spPr>
        <p:txBody>
          <a:bodyPr/>
          <a:lstStyle>
            <a:lvl1pPr>
              <a:defRPr/>
            </a:lvl1pPr>
          </a:lstStyle>
          <a:p>
            <a:pPr>
              <a:defRPr/>
            </a:pPr>
            <a:fld id="{1A34D3D0-8299-4B1E-972B-A0DBD6F82685}" type="slidenum">
              <a:rPr lang="de-DE"/>
              <a:pPr>
                <a:defRPr/>
              </a:pPr>
              <a:t>‹Nr.›</a:t>
            </a:fld>
            <a:endParaRPr lang="de-DE"/>
          </a:p>
        </p:txBody>
      </p:sp>
    </p:spTree>
    <p:extLst>
      <p:ext uri="{BB962C8B-B14F-4D97-AF65-F5344CB8AC3E}">
        <p14:creationId xmlns:p14="http://schemas.microsoft.com/office/powerpoint/2010/main" val="2008123439"/>
      </p:ext>
    </p:extLst>
  </p:cSld>
  <p:clrMapOvr>
    <a:masterClrMapping/>
  </p:clrMapOvr>
  <p:transition>
    <p:zoom/>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Rectangle 4"/>
          <p:cNvSpPr>
            <a:spLocks noGrp="1" noChangeArrowheads="1"/>
          </p:cNvSpPr>
          <p:nvPr>
            <p:ph type="dt" sz="half" idx="10"/>
          </p:nvPr>
        </p:nvSpPr>
        <p:spPr>
          <a:ln/>
        </p:spPr>
        <p:txBody>
          <a:bodyPr/>
          <a:lstStyle>
            <a:lvl1pPr>
              <a:defRPr/>
            </a:lvl1pPr>
          </a:lstStyle>
          <a:p>
            <a:pPr>
              <a:defRPr/>
            </a:pPr>
            <a:endParaRPr lang="de-DE"/>
          </a:p>
        </p:txBody>
      </p:sp>
      <p:sp>
        <p:nvSpPr>
          <p:cNvPr id="4" name="Rectangle 5"/>
          <p:cNvSpPr>
            <a:spLocks noGrp="1" noChangeArrowheads="1"/>
          </p:cNvSpPr>
          <p:nvPr>
            <p:ph type="ftr" sz="quarter" idx="11"/>
          </p:nvPr>
        </p:nvSpPr>
        <p:spPr>
          <a:ln/>
        </p:spPr>
        <p:txBody>
          <a:bodyPr/>
          <a:lstStyle>
            <a:lvl1pPr>
              <a:defRPr/>
            </a:lvl1pPr>
          </a:lstStyle>
          <a:p>
            <a:pPr>
              <a:defRPr/>
            </a:pPr>
            <a:r>
              <a:rPr lang="de-DE"/>
              <a:t>Stand Dezember 2003</a:t>
            </a:r>
          </a:p>
        </p:txBody>
      </p:sp>
      <p:sp>
        <p:nvSpPr>
          <p:cNvPr id="5" name="Rectangle 6"/>
          <p:cNvSpPr>
            <a:spLocks noGrp="1" noChangeArrowheads="1"/>
          </p:cNvSpPr>
          <p:nvPr>
            <p:ph type="sldNum" sz="quarter" idx="12"/>
          </p:nvPr>
        </p:nvSpPr>
        <p:spPr>
          <a:ln/>
        </p:spPr>
        <p:txBody>
          <a:bodyPr/>
          <a:lstStyle>
            <a:lvl1pPr>
              <a:defRPr/>
            </a:lvl1pPr>
          </a:lstStyle>
          <a:p>
            <a:pPr>
              <a:defRPr/>
            </a:pPr>
            <a:fld id="{AAFC59D8-74AB-4D8A-B653-C56C25858230}" type="slidenum">
              <a:rPr lang="de-DE"/>
              <a:pPr>
                <a:defRPr/>
              </a:pPr>
              <a:t>‹Nr.›</a:t>
            </a:fld>
            <a:endParaRPr lang="de-DE"/>
          </a:p>
        </p:txBody>
      </p:sp>
    </p:spTree>
    <p:extLst>
      <p:ext uri="{BB962C8B-B14F-4D97-AF65-F5344CB8AC3E}">
        <p14:creationId xmlns:p14="http://schemas.microsoft.com/office/powerpoint/2010/main" val="2254555524"/>
      </p:ext>
    </p:extLst>
  </p:cSld>
  <p:clrMapOvr>
    <a:masterClrMapping/>
  </p:clrMapOvr>
  <p:transition>
    <p:zoom/>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de-DE"/>
          </a:p>
        </p:txBody>
      </p:sp>
      <p:sp>
        <p:nvSpPr>
          <p:cNvPr id="3" name="Rectangle 5"/>
          <p:cNvSpPr>
            <a:spLocks noGrp="1" noChangeArrowheads="1"/>
          </p:cNvSpPr>
          <p:nvPr>
            <p:ph type="ftr" sz="quarter" idx="11"/>
          </p:nvPr>
        </p:nvSpPr>
        <p:spPr>
          <a:ln/>
        </p:spPr>
        <p:txBody>
          <a:bodyPr/>
          <a:lstStyle>
            <a:lvl1pPr>
              <a:defRPr/>
            </a:lvl1pPr>
          </a:lstStyle>
          <a:p>
            <a:pPr>
              <a:defRPr/>
            </a:pPr>
            <a:r>
              <a:rPr lang="de-DE"/>
              <a:t>Stand Dezember 2003</a:t>
            </a:r>
          </a:p>
        </p:txBody>
      </p:sp>
      <p:sp>
        <p:nvSpPr>
          <p:cNvPr id="4" name="Rectangle 6"/>
          <p:cNvSpPr>
            <a:spLocks noGrp="1" noChangeArrowheads="1"/>
          </p:cNvSpPr>
          <p:nvPr>
            <p:ph type="sldNum" sz="quarter" idx="12"/>
          </p:nvPr>
        </p:nvSpPr>
        <p:spPr>
          <a:ln/>
        </p:spPr>
        <p:txBody>
          <a:bodyPr/>
          <a:lstStyle>
            <a:lvl1pPr>
              <a:defRPr/>
            </a:lvl1pPr>
          </a:lstStyle>
          <a:p>
            <a:pPr>
              <a:defRPr/>
            </a:pPr>
            <a:fld id="{ECD5F6CF-8F66-438D-BDC4-C5F9F94AE390}" type="slidenum">
              <a:rPr lang="de-DE"/>
              <a:pPr>
                <a:defRPr/>
              </a:pPr>
              <a:t>‹Nr.›</a:t>
            </a:fld>
            <a:endParaRPr lang="de-DE"/>
          </a:p>
        </p:txBody>
      </p:sp>
    </p:spTree>
    <p:extLst>
      <p:ext uri="{BB962C8B-B14F-4D97-AF65-F5344CB8AC3E}">
        <p14:creationId xmlns:p14="http://schemas.microsoft.com/office/powerpoint/2010/main" val="1361532869"/>
      </p:ext>
    </p:extLst>
  </p:cSld>
  <p:clrMapOvr>
    <a:masterClrMapping/>
  </p:clrMapOvr>
  <p:transition>
    <p:zoom/>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r>
              <a:rPr lang="de-DE"/>
              <a:t>Stand Dezember 2003</a:t>
            </a:r>
          </a:p>
        </p:txBody>
      </p:sp>
      <p:sp>
        <p:nvSpPr>
          <p:cNvPr id="7" name="Rectangle 6"/>
          <p:cNvSpPr>
            <a:spLocks noGrp="1" noChangeArrowheads="1"/>
          </p:cNvSpPr>
          <p:nvPr>
            <p:ph type="sldNum" sz="quarter" idx="12"/>
          </p:nvPr>
        </p:nvSpPr>
        <p:spPr>
          <a:ln/>
        </p:spPr>
        <p:txBody>
          <a:bodyPr/>
          <a:lstStyle>
            <a:lvl1pPr>
              <a:defRPr/>
            </a:lvl1pPr>
          </a:lstStyle>
          <a:p>
            <a:pPr>
              <a:defRPr/>
            </a:pPr>
            <a:fld id="{308E615E-14BC-4374-AA55-8C79A521E505}" type="slidenum">
              <a:rPr lang="de-DE"/>
              <a:pPr>
                <a:defRPr/>
              </a:pPr>
              <a:t>‹Nr.›</a:t>
            </a:fld>
            <a:endParaRPr lang="de-DE"/>
          </a:p>
        </p:txBody>
      </p:sp>
    </p:spTree>
    <p:extLst>
      <p:ext uri="{BB962C8B-B14F-4D97-AF65-F5344CB8AC3E}">
        <p14:creationId xmlns:p14="http://schemas.microsoft.com/office/powerpoint/2010/main" val="3515422752"/>
      </p:ext>
    </p:extLst>
  </p:cSld>
  <p:clrMapOvr>
    <a:masterClrMapping/>
  </p:clrMapOvr>
  <p:transition>
    <p:zoom/>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r>
              <a:rPr lang="de-DE"/>
              <a:t>Stand Dezember 2003</a:t>
            </a:r>
          </a:p>
        </p:txBody>
      </p:sp>
      <p:sp>
        <p:nvSpPr>
          <p:cNvPr id="7" name="Rectangle 6"/>
          <p:cNvSpPr>
            <a:spLocks noGrp="1" noChangeArrowheads="1"/>
          </p:cNvSpPr>
          <p:nvPr>
            <p:ph type="sldNum" sz="quarter" idx="12"/>
          </p:nvPr>
        </p:nvSpPr>
        <p:spPr>
          <a:ln/>
        </p:spPr>
        <p:txBody>
          <a:bodyPr/>
          <a:lstStyle>
            <a:lvl1pPr>
              <a:defRPr/>
            </a:lvl1pPr>
          </a:lstStyle>
          <a:p>
            <a:pPr>
              <a:defRPr/>
            </a:pPr>
            <a:fld id="{5DAC4444-F3E5-4E2E-9B85-6CD4F832AED3}" type="slidenum">
              <a:rPr lang="de-DE"/>
              <a:pPr>
                <a:defRPr/>
              </a:pPr>
              <a:t>‹Nr.›</a:t>
            </a:fld>
            <a:endParaRPr lang="de-DE"/>
          </a:p>
        </p:txBody>
      </p:sp>
    </p:spTree>
    <p:extLst>
      <p:ext uri="{BB962C8B-B14F-4D97-AF65-F5344CB8AC3E}">
        <p14:creationId xmlns:p14="http://schemas.microsoft.com/office/powerpoint/2010/main" val="517442739"/>
      </p:ext>
    </p:extLst>
  </p:cSld>
  <p:clrMapOvr>
    <a:masterClrMapping/>
  </p:clrMapOvr>
  <p:transition>
    <p:zoom/>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r>
              <a:rPr lang="de-DE"/>
              <a:t>Stand Dezember 2003</a:t>
            </a:r>
          </a:p>
        </p:txBody>
      </p:sp>
      <p:sp>
        <p:nvSpPr>
          <p:cNvPr id="6" name="Rectangle 6"/>
          <p:cNvSpPr>
            <a:spLocks noGrp="1" noChangeArrowheads="1"/>
          </p:cNvSpPr>
          <p:nvPr>
            <p:ph type="sldNum" sz="quarter" idx="12"/>
          </p:nvPr>
        </p:nvSpPr>
        <p:spPr>
          <a:ln/>
        </p:spPr>
        <p:txBody>
          <a:bodyPr/>
          <a:lstStyle>
            <a:lvl1pPr>
              <a:defRPr/>
            </a:lvl1pPr>
          </a:lstStyle>
          <a:p>
            <a:pPr>
              <a:defRPr/>
            </a:pPr>
            <a:fld id="{AC3DDB20-8AB0-4A4B-B911-4C76697CAA9C}" type="slidenum">
              <a:rPr lang="de-DE"/>
              <a:pPr>
                <a:defRPr/>
              </a:pPr>
              <a:t>‹Nr.›</a:t>
            </a:fld>
            <a:endParaRPr lang="de-DE"/>
          </a:p>
        </p:txBody>
      </p:sp>
    </p:spTree>
    <p:extLst>
      <p:ext uri="{BB962C8B-B14F-4D97-AF65-F5344CB8AC3E}">
        <p14:creationId xmlns:p14="http://schemas.microsoft.com/office/powerpoint/2010/main" val="109753200"/>
      </p:ext>
    </p:extLst>
  </p:cSld>
  <p:clrMapOvr>
    <a:masterClrMapping/>
  </p:clrMapOvr>
  <p:transition>
    <p:zoom/>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15100" y="609600"/>
            <a:ext cx="1943100" cy="5486400"/>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685800" y="609600"/>
            <a:ext cx="5676900" cy="5486400"/>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r>
              <a:rPr lang="de-DE"/>
              <a:t>Stand Dezember 2003</a:t>
            </a:r>
          </a:p>
        </p:txBody>
      </p:sp>
      <p:sp>
        <p:nvSpPr>
          <p:cNvPr id="6" name="Rectangle 6"/>
          <p:cNvSpPr>
            <a:spLocks noGrp="1" noChangeArrowheads="1"/>
          </p:cNvSpPr>
          <p:nvPr>
            <p:ph type="sldNum" sz="quarter" idx="12"/>
          </p:nvPr>
        </p:nvSpPr>
        <p:spPr>
          <a:ln/>
        </p:spPr>
        <p:txBody>
          <a:bodyPr/>
          <a:lstStyle>
            <a:lvl1pPr>
              <a:defRPr/>
            </a:lvl1pPr>
          </a:lstStyle>
          <a:p>
            <a:pPr>
              <a:defRPr/>
            </a:pPr>
            <a:fld id="{85BC2C0E-22D3-4227-8637-3CF95F583793}" type="slidenum">
              <a:rPr lang="de-DE"/>
              <a:pPr>
                <a:defRPr/>
              </a:pPr>
              <a:t>‹Nr.›</a:t>
            </a:fld>
            <a:endParaRPr lang="de-DE"/>
          </a:p>
        </p:txBody>
      </p:sp>
    </p:spTree>
    <p:extLst>
      <p:ext uri="{BB962C8B-B14F-4D97-AF65-F5344CB8AC3E}">
        <p14:creationId xmlns:p14="http://schemas.microsoft.com/office/powerpoint/2010/main" val="4209208064"/>
      </p:ext>
    </p:extLst>
  </p:cSld>
  <p:clrMapOvr>
    <a:masterClrMapping/>
  </p:clrMapOvr>
  <p:transition>
    <p:zoom/>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Formatvorlage des Untertitelmasters durch Klicken bearbeiten</a:t>
            </a:r>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r>
              <a:rPr lang="de-DE"/>
              <a:t>Stand Dezember 2003</a:t>
            </a:r>
          </a:p>
        </p:txBody>
      </p:sp>
      <p:sp>
        <p:nvSpPr>
          <p:cNvPr id="6" name="Rectangle 6"/>
          <p:cNvSpPr>
            <a:spLocks noGrp="1" noChangeArrowheads="1"/>
          </p:cNvSpPr>
          <p:nvPr>
            <p:ph type="sldNum" sz="quarter" idx="12"/>
          </p:nvPr>
        </p:nvSpPr>
        <p:spPr>
          <a:ln/>
        </p:spPr>
        <p:txBody>
          <a:bodyPr/>
          <a:lstStyle>
            <a:lvl1pPr>
              <a:defRPr/>
            </a:lvl1pPr>
          </a:lstStyle>
          <a:p>
            <a:pPr>
              <a:defRPr/>
            </a:pPr>
            <a:fld id="{C6E0547A-FE88-46F7-A3E3-F5F436E13B6B}" type="slidenum">
              <a:rPr lang="de-DE"/>
              <a:pPr>
                <a:defRPr/>
              </a:pPr>
              <a:t>‹Nr.›</a:t>
            </a:fld>
            <a:endParaRPr lang="de-DE"/>
          </a:p>
        </p:txBody>
      </p:sp>
    </p:spTree>
    <p:extLst>
      <p:ext uri="{BB962C8B-B14F-4D97-AF65-F5344CB8AC3E}">
        <p14:creationId xmlns:p14="http://schemas.microsoft.com/office/powerpoint/2010/main" val="2575227346"/>
      </p:ext>
    </p:extLst>
  </p:cSld>
  <p:clrMapOvr>
    <a:masterClrMapping/>
  </p:clrMapOvr>
  <p:transition>
    <p:zoom/>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r>
              <a:rPr lang="de-DE"/>
              <a:t>Stand Dezember 2003</a:t>
            </a:r>
          </a:p>
        </p:txBody>
      </p:sp>
      <p:sp>
        <p:nvSpPr>
          <p:cNvPr id="6" name="Rectangle 6"/>
          <p:cNvSpPr>
            <a:spLocks noGrp="1" noChangeArrowheads="1"/>
          </p:cNvSpPr>
          <p:nvPr>
            <p:ph type="sldNum" sz="quarter" idx="12"/>
          </p:nvPr>
        </p:nvSpPr>
        <p:spPr>
          <a:ln/>
        </p:spPr>
        <p:txBody>
          <a:bodyPr/>
          <a:lstStyle>
            <a:lvl1pPr>
              <a:defRPr/>
            </a:lvl1pPr>
          </a:lstStyle>
          <a:p>
            <a:pPr>
              <a:defRPr/>
            </a:pPr>
            <a:fld id="{D0212D0A-8190-4071-98AF-8BE9A979EB28}" type="slidenum">
              <a:rPr lang="de-DE"/>
              <a:pPr>
                <a:defRPr/>
              </a:pPr>
              <a:t>‹Nr.›</a:t>
            </a:fld>
            <a:endParaRPr lang="de-DE"/>
          </a:p>
        </p:txBody>
      </p:sp>
    </p:spTree>
    <p:extLst>
      <p:ext uri="{BB962C8B-B14F-4D97-AF65-F5344CB8AC3E}">
        <p14:creationId xmlns:p14="http://schemas.microsoft.com/office/powerpoint/2010/main" val="3817415849"/>
      </p:ext>
    </p:extLst>
  </p:cSld>
  <p:clrMapOvr>
    <a:masterClrMapping/>
  </p:clrMapOvr>
  <p:transition>
    <p:zo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de-DE"/>
          </a:p>
        </p:txBody>
      </p:sp>
      <p:sp>
        <p:nvSpPr>
          <p:cNvPr id="3" name="Rectangle 5"/>
          <p:cNvSpPr>
            <a:spLocks noGrp="1" noChangeArrowheads="1"/>
          </p:cNvSpPr>
          <p:nvPr>
            <p:ph type="ftr" sz="quarter" idx="11"/>
          </p:nvPr>
        </p:nvSpPr>
        <p:spPr>
          <a:ln/>
        </p:spPr>
        <p:txBody>
          <a:bodyPr/>
          <a:lstStyle>
            <a:lvl1pPr>
              <a:defRPr/>
            </a:lvl1pPr>
          </a:lstStyle>
          <a:p>
            <a:pPr>
              <a:defRPr/>
            </a:pPr>
            <a:r>
              <a:rPr lang="de-DE"/>
              <a:t>Stand Dezember 2003</a:t>
            </a:r>
          </a:p>
        </p:txBody>
      </p:sp>
      <p:sp>
        <p:nvSpPr>
          <p:cNvPr id="4" name="Rectangle 6"/>
          <p:cNvSpPr>
            <a:spLocks noGrp="1" noChangeArrowheads="1"/>
          </p:cNvSpPr>
          <p:nvPr>
            <p:ph type="sldNum" sz="quarter" idx="12"/>
          </p:nvPr>
        </p:nvSpPr>
        <p:spPr>
          <a:ln/>
        </p:spPr>
        <p:txBody>
          <a:bodyPr/>
          <a:lstStyle>
            <a:lvl1pPr>
              <a:defRPr/>
            </a:lvl1pPr>
          </a:lstStyle>
          <a:p>
            <a:pPr>
              <a:defRPr/>
            </a:pPr>
            <a:fld id="{DF5A89C7-95BD-4CFD-B4C2-4068D40D4289}" type="slidenum">
              <a:rPr lang="de-DE"/>
              <a:pPr>
                <a:defRPr/>
              </a:pPr>
              <a:t>‹Nr.›</a:t>
            </a:fld>
            <a:endParaRPr lang="de-DE"/>
          </a:p>
        </p:txBody>
      </p:sp>
    </p:spTree>
    <p:extLst>
      <p:ext uri="{BB962C8B-B14F-4D97-AF65-F5344CB8AC3E}">
        <p14:creationId xmlns:p14="http://schemas.microsoft.com/office/powerpoint/2010/main" val="4175613880"/>
      </p:ext>
    </p:extLst>
  </p:cSld>
  <p:clrMapOvr>
    <a:masterClrMapping/>
  </p:clrMapOvr>
  <p:transition>
    <p:zoom/>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Textmasterformate durch Klicken bearbeiten</a:t>
            </a:r>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r>
              <a:rPr lang="de-DE"/>
              <a:t>Stand Dezember 2003</a:t>
            </a:r>
          </a:p>
        </p:txBody>
      </p:sp>
      <p:sp>
        <p:nvSpPr>
          <p:cNvPr id="6" name="Rectangle 6"/>
          <p:cNvSpPr>
            <a:spLocks noGrp="1" noChangeArrowheads="1"/>
          </p:cNvSpPr>
          <p:nvPr>
            <p:ph type="sldNum" sz="quarter" idx="12"/>
          </p:nvPr>
        </p:nvSpPr>
        <p:spPr>
          <a:ln/>
        </p:spPr>
        <p:txBody>
          <a:bodyPr/>
          <a:lstStyle>
            <a:lvl1pPr>
              <a:defRPr/>
            </a:lvl1pPr>
          </a:lstStyle>
          <a:p>
            <a:pPr>
              <a:defRPr/>
            </a:pPr>
            <a:fld id="{4C95BB7C-6EF4-4CF7-BB3F-FF425A3D2BB0}" type="slidenum">
              <a:rPr lang="de-DE"/>
              <a:pPr>
                <a:defRPr/>
              </a:pPr>
              <a:t>‹Nr.›</a:t>
            </a:fld>
            <a:endParaRPr lang="de-DE"/>
          </a:p>
        </p:txBody>
      </p:sp>
    </p:spTree>
    <p:extLst>
      <p:ext uri="{BB962C8B-B14F-4D97-AF65-F5344CB8AC3E}">
        <p14:creationId xmlns:p14="http://schemas.microsoft.com/office/powerpoint/2010/main" val="2163518046"/>
      </p:ext>
    </p:extLst>
  </p:cSld>
  <p:clrMapOvr>
    <a:masterClrMapping/>
  </p:clrMapOvr>
  <p:transition>
    <p:zoom/>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r>
              <a:rPr lang="de-DE"/>
              <a:t>Stand Dezember 2003</a:t>
            </a:r>
          </a:p>
        </p:txBody>
      </p:sp>
      <p:sp>
        <p:nvSpPr>
          <p:cNvPr id="7" name="Rectangle 6"/>
          <p:cNvSpPr>
            <a:spLocks noGrp="1" noChangeArrowheads="1"/>
          </p:cNvSpPr>
          <p:nvPr>
            <p:ph type="sldNum" sz="quarter" idx="12"/>
          </p:nvPr>
        </p:nvSpPr>
        <p:spPr>
          <a:ln/>
        </p:spPr>
        <p:txBody>
          <a:bodyPr/>
          <a:lstStyle>
            <a:lvl1pPr>
              <a:defRPr/>
            </a:lvl1pPr>
          </a:lstStyle>
          <a:p>
            <a:pPr>
              <a:defRPr/>
            </a:pPr>
            <a:fld id="{C1C44F59-AE24-4614-BC16-712D7EB3A6EC}" type="slidenum">
              <a:rPr lang="de-DE"/>
              <a:pPr>
                <a:defRPr/>
              </a:pPr>
              <a:t>‹Nr.›</a:t>
            </a:fld>
            <a:endParaRPr lang="de-DE"/>
          </a:p>
        </p:txBody>
      </p:sp>
    </p:spTree>
    <p:extLst>
      <p:ext uri="{BB962C8B-B14F-4D97-AF65-F5344CB8AC3E}">
        <p14:creationId xmlns:p14="http://schemas.microsoft.com/office/powerpoint/2010/main" val="4107351235"/>
      </p:ext>
    </p:extLst>
  </p:cSld>
  <p:clrMapOvr>
    <a:masterClrMapping/>
  </p:clrMapOvr>
  <p:transition>
    <p:zoom/>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7" name="Rectangle 4"/>
          <p:cNvSpPr>
            <a:spLocks noGrp="1" noChangeArrowheads="1"/>
          </p:cNvSpPr>
          <p:nvPr>
            <p:ph type="dt" sz="half" idx="10"/>
          </p:nvPr>
        </p:nvSpPr>
        <p:spPr>
          <a:ln/>
        </p:spPr>
        <p:txBody>
          <a:bodyPr/>
          <a:lstStyle>
            <a:lvl1pPr>
              <a:defRPr/>
            </a:lvl1pPr>
          </a:lstStyle>
          <a:p>
            <a:pPr>
              <a:defRPr/>
            </a:pPr>
            <a:endParaRPr lang="de-DE"/>
          </a:p>
        </p:txBody>
      </p:sp>
      <p:sp>
        <p:nvSpPr>
          <p:cNvPr id="8" name="Rectangle 5"/>
          <p:cNvSpPr>
            <a:spLocks noGrp="1" noChangeArrowheads="1"/>
          </p:cNvSpPr>
          <p:nvPr>
            <p:ph type="ftr" sz="quarter" idx="11"/>
          </p:nvPr>
        </p:nvSpPr>
        <p:spPr>
          <a:ln/>
        </p:spPr>
        <p:txBody>
          <a:bodyPr/>
          <a:lstStyle>
            <a:lvl1pPr>
              <a:defRPr/>
            </a:lvl1pPr>
          </a:lstStyle>
          <a:p>
            <a:pPr>
              <a:defRPr/>
            </a:pPr>
            <a:r>
              <a:rPr lang="de-DE"/>
              <a:t>Stand Dezember 2003</a:t>
            </a:r>
          </a:p>
        </p:txBody>
      </p:sp>
      <p:sp>
        <p:nvSpPr>
          <p:cNvPr id="9" name="Rectangle 6"/>
          <p:cNvSpPr>
            <a:spLocks noGrp="1" noChangeArrowheads="1"/>
          </p:cNvSpPr>
          <p:nvPr>
            <p:ph type="sldNum" sz="quarter" idx="12"/>
          </p:nvPr>
        </p:nvSpPr>
        <p:spPr>
          <a:ln/>
        </p:spPr>
        <p:txBody>
          <a:bodyPr/>
          <a:lstStyle>
            <a:lvl1pPr>
              <a:defRPr/>
            </a:lvl1pPr>
          </a:lstStyle>
          <a:p>
            <a:pPr>
              <a:defRPr/>
            </a:pPr>
            <a:fld id="{6F101077-687C-414C-8F4E-3851908819DD}" type="slidenum">
              <a:rPr lang="de-DE"/>
              <a:pPr>
                <a:defRPr/>
              </a:pPr>
              <a:t>‹Nr.›</a:t>
            </a:fld>
            <a:endParaRPr lang="de-DE"/>
          </a:p>
        </p:txBody>
      </p:sp>
    </p:spTree>
    <p:extLst>
      <p:ext uri="{BB962C8B-B14F-4D97-AF65-F5344CB8AC3E}">
        <p14:creationId xmlns:p14="http://schemas.microsoft.com/office/powerpoint/2010/main" val="74417954"/>
      </p:ext>
    </p:extLst>
  </p:cSld>
  <p:clrMapOvr>
    <a:masterClrMapping/>
  </p:clrMapOvr>
  <p:transition>
    <p:zoom/>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Rectangle 4"/>
          <p:cNvSpPr>
            <a:spLocks noGrp="1" noChangeArrowheads="1"/>
          </p:cNvSpPr>
          <p:nvPr>
            <p:ph type="dt" sz="half" idx="10"/>
          </p:nvPr>
        </p:nvSpPr>
        <p:spPr>
          <a:ln/>
        </p:spPr>
        <p:txBody>
          <a:bodyPr/>
          <a:lstStyle>
            <a:lvl1pPr>
              <a:defRPr/>
            </a:lvl1pPr>
          </a:lstStyle>
          <a:p>
            <a:pPr>
              <a:defRPr/>
            </a:pPr>
            <a:endParaRPr lang="de-DE"/>
          </a:p>
        </p:txBody>
      </p:sp>
      <p:sp>
        <p:nvSpPr>
          <p:cNvPr id="4" name="Rectangle 5"/>
          <p:cNvSpPr>
            <a:spLocks noGrp="1" noChangeArrowheads="1"/>
          </p:cNvSpPr>
          <p:nvPr>
            <p:ph type="ftr" sz="quarter" idx="11"/>
          </p:nvPr>
        </p:nvSpPr>
        <p:spPr>
          <a:ln/>
        </p:spPr>
        <p:txBody>
          <a:bodyPr/>
          <a:lstStyle>
            <a:lvl1pPr>
              <a:defRPr/>
            </a:lvl1pPr>
          </a:lstStyle>
          <a:p>
            <a:pPr>
              <a:defRPr/>
            </a:pPr>
            <a:r>
              <a:rPr lang="de-DE"/>
              <a:t>Stand Dezember 2003</a:t>
            </a:r>
          </a:p>
        </p:txBody>
      </p:sp>
      <p:sp>
        <p:nvSpPr>
          <p:cNvPr id="5" name="Rectangle 6"/>
          <p:cNvSpPr>
            <a:spLocks noGrp="1" noChangeArrowheads="1"/>
          </p:cNvSpPr>
          <p:nvPr>
            <p:ph type="sldNum" sz="quarter" idx="12"/>
          </p:nvPr>
        </p:nvSpPr>
        <p:spPr>
          <a:ln/>
        </p:spPr>
        <p:txBody>
          <a:bodyPr/>
          <a:lstStyle>
            <a:lvl1pPr>
              <a:defRPr/>
            </a:lvl1pPr>
          </a:lstStyle>
          <a:p>
            <a:pPr>
              <a:defRPr/>
            </a:pPr>
            <a:fld id="{6AC1C330-7034-4690-975F-0FAABD3D48FC}" type="slidenum">
              <a:rPr lang="de-DE"/>
              <a:pPr>
                <a:defRPr/>
              </a:pPr>
              <a:t>‹Nr.›</a:t>
            </a:fld>
            <a:endParaRPr lang="de-DE"/>
          </a:p>
        </p:txBody>
      </p:sp>
    </p:spTree>
    <p:extLst>
      <p:ext uri="{BB962C8B-B14F-4D97-AF65-F5344CB8AC3E}">
        <p14:creationId xmlns:p14="http://schemas.microsoft.com/office/powerpoint/2010/main" val="2345745059"/>
      </p:ext>
    </p:extLst>
  </p:cSld>
  <p:clrMapOvr>
    <a:masterClrMapping/>
  </p:clrMapOvr>
  <p:transition>
    <p:zoom/>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de-DE"/>
          </a:p>
        </p:txBody>
      </p:sp>
      <p:sp>
        <p:nvSpPr>
          <p:cNvPr id="3" name="Rectangle 5"/>
          <p:cNvSpPr>
            <a:spLocks noGrp="1" noChangeArrowheads="1"/>
          </p:cNvSpPr>
          <p:nvPr>
            <p:ph type="ftr" sz="quarter" idx="11"/>
          </p:nvPr>
        </p:nvSpPr>
        <p:spPr>
          <a:ln/>
        </p:spPr>
        <p:txBody>
          <a:bodyPr/>
          <a:lstStyle>
            <a:lvl1pPr>
              <a:defRPr/>
            </a:lvl1pPr>
          </a:lstStyle>
          <a:p>
            <a:pPr>
              <a:defRPr/>
            </a:pPr>
            <a:r>
              <a:rPr lang="de-DE"/>
              <a:t>Stand Dezember 2003</a:t>
            </a:r>
          </a:p>
        </p:txBody>
      </p:sp>
      <p:sp>
        <p:nvSpPr>
          <p:cNvPr id="4" name="Rectangle 6"/>
          <p:cNvSpPr>
            <a:spLocks noGrp="1" noChangeArrowheads="1"/>
          </p:cNvSpPr>
          <p:nvPr>
            <p:ph type="sldNum" sz="quarter" idx="12"/>
          </p:nvPr>
        </p:nvSpPr>
        <p:spPr>
          <a:ln/>
        </p:spPr>
        <p:txBody>
          <a:bodyPr/>
          <a:lstStyle>
            <a:lvl1pPr>
              <a:defRPr/>
            </a:lvl1pPr>
          </a:lstStyle>
          <a:p>
            <a:pPr>
              <a:defRPr/>
            </a:pPr>
            <a:fld id="{E31FD01B-06C1-4E47-92AA-E31817405BD5}" type="slidenum">
              <a:rPr lang="de-DE"/>
              <a:pPr>
                <a:defRPr/>
              </a:pPr>
              <a:t>‹Nr.›</a:t>
            </a:fld>
            <a:endParaRPr lang="de-DE"/>
          </a:p>
        </p:txBody>
      </p:sp>
    </p:spTree>
    <p:extLst>
      <p:ext uri="{BB962C8B-B14F-4D97-AF65-F5344CB8AC3E}">
        <p14:creationId xmlns:p14="http://schemas.microsoft.com/office/powerpoint/2010/main" val="2233459563"/>
      </p:ext>
    </p:extLst>
  </p:cSld>
  <p:clrMapOvr>
    <a:masterClrMapping/>
  </p:clrMapOvr>
  <p:transition>
    <p:zoom/>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r>
              <a:rPr lang="de-DE"/>
              <a:t>Stand Dezember 2003</a:t>
            </a:r>
          </a:p>
        </p:txBody>
      </p:sp>
      <p:sp>
        <p:nvSpPr>
          <p:cNvPr id="7" name="Rectangle 6"/>
          <p:cNvSpPr>
            <a:spLocks noGrp="1" noChangeArrowheads="1"/>
          </p:cNvSpPr>
          <p:nvPr>
            <p:ph type="sldNum" sz="quarter" idx="12"/>
          </p:nvPr>
        </p:nvSpPr>
        <p:spPr>
          <a:ln/>
        </p:spPr>
        <p:txBody>
          <a:bodyPr/>
          <a:lstStyle>
            <a:lvl1pPr>
              <a:defRPr/>
            </a:lvl1pPr>
          </a:lstStyle>
          <a:p>
            <a:pPr>
              <a:defRPr/>
            </a:pPr>
            <a:fld id="{F52A6262-298A-4287-B7C9-844F8F2B3840}" type="slidenum">
              <a:rPr lang="de-DE"/>
              <a:pPr>
                <a:defRPr/>
              </a:pPr>
              <a:t>‹Nr.›</a:t>
            </a:fld>
            <a:endParaRPr lang="de-DE"/>
          </a:p>
        </p:txBody>
      </p:sp>
    </p:spTree>
    <p:extLst>
      <p:ext uri="{BB962C8B-B14F-4D97-AF65-F5344CB8AC3E}">
        <p14:creationId xmlns:p14="http://schemas.microsoft.com/office/powerpoint/2010/main" val="937655159"/>
      </p:ext>
    </p:extLst>
  </p:cSld>
  <p:clrMapOvr>
    <a:masterClrMapping/>
  </p:clrMapOvr>
  <p:transition>
    <p:zoom/>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r>
              <a:rPr lang="de-DE"/>
              <a:t>Stand Dezember 2003</a:t>
            </a:r>
          </a:p>
        </p:txBody>
      </p:sp>
      <p:sp>
        <p:nvSpPr>
          <p:cNvPr id="7" name="Rectangle 6"/>
          <p:cNvSpPr>
            <a:spLocks noGrp="1" noChangeArrowheads="1"/>
          </p:cNvSpPr>
          <p:nvPr>
            <p:ph type="sldNum" sz="quarter" idx="12"/>
          </p:nvPr>
        </p:nvSpPr>
        <p:spPr>
          <a:ln/>
        </p:spPr>
        <p:txBody>
          <a:bodyPr/>
          <a:lstStyle>
            <a:lvl1pPr>
              <a:defRPr/>
            </a:lvl1pPr>
          </a:lstStyle>
          <a:p>
            <a:pPr>
              <a:defRPr/>
            </a:pPr>
            <a:fld id="{2A2AC832-91E1-418B-96E2-74196AC03375}" type="slidenum">
              <a:rPr lang="de-DE"/>
              <a:pPr>
                <a:defRPr/>
              </a:pPr>
              <a:t>‹Nr.›</a:t>
            </a:fld>
            <a:endParaRPr lang="de-DE"/>
          </a:p>
        </p:txBody>
      </p:sp>
    </p:spTree>
    <p:extLst>
      <p:ext uri="{BB962C8B-B14F-4D97-AF65-F5344CB8AC3E}">
        <p14:creationId xmlns:p14="http://schemas.microsoft.com/office/powerpoint/2010/main" val="681683301"/>
      </p:ext>
    </p:extLst>
  </p:cSld>
  <p:clrMapOvr>
    <a:masterClrMapping/>
  </p:clrMapOvr>
  <p:transition>
    <p:zoom/>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r>
              <a:rPr lang="de-DE"/>
              <a:t>Stand Dezember 2003</a:t>
            </a:r>
          </a:p>
        </p:txBody>
      </p:sp>
      <p:sp>
        <p:nvSpPr>
          <p:cNvPr id="6" name="Rectangle 6"/>
          <p:cNvSpPr>
            <a:spLocks noGrp="1" noChangeArrowheads="1"/>
          </p:cNvSpPr>
          <p:nvPr>
            <p:ph type="sldNum" sz="quarter" idx="12"/>
          </p:nvPr>
        </p:nvSpPr>
        <p:spPr>
          <a:ln/>
        </p:spPr>
        <p:txBody>
          <a:bodyPr/>
          <a:lstStyle>
            <a:lvl1pPr>
              <a:defRPr/>
            </a:lvl1pPr>
          </a:lstStyle>
          <a:p>
            <a:pPr>
              <a:defRPr/>
            </a:pPr>
            <a:fld id="{3D313836-6A9B-45A4-851E-D83568EA51D4}" type="slidenum">
              <a:rPr lang="de-DE"/>
              <a:pPr>
                <a:defRPr/>
              </a:pPr>
              <a:t>‹Nr.›</a:t>
            </a:fld>
            <a:endParaRPr lang="de-DE"/>
          </a:p>
        </p:txBody>
      </p:sp>
    </p:spTree>
    <p:extLst>
      <p:ext uri="{BB962C8B-B14F-4D97-AF65-F5344CB8AC3E}">
        <p14:creationId xmlns:p14="http://schemas.microsoft.com/office/powerpoint/2010/main" val="4174730576"/>
      </p:ext>
    </p:extLst>
  </p:cSld>
  <p:clrMapOvr>
    <a:masterClrMapping/>
  </p:clrMapOvr>
  <p:transition>
    <p:zoom/>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15100" y="609600"/>
            <a:ext cx="1943100" cy="5486400"/>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685800" y="609600"/>
            <a:ext cx="5676900" cy="5486400"/>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r>
              <a:rPr lang="de-DE"/>
              <a:t>Stand Dezember 2003</a:t>
            </a:r>
          </a:p>
        </p:txBody>
      </p:sp>
      <p:sp>
        <p:nvSpPr>
          <p:cNvPr id="6" name="Rectangle 6"/>
          <p:cNvSpPr>
            <a:spLocks noGrp="1" noChangeArrowheads="1"/>
          </p:cNvSpPr>
          <p:nvPr>
            <p:ph type="sldNum" sz="quarter" idx="12"/>
          </p:nvPr>
        </p:nvSpPr>
        <p:spPr>
          <a:ln/>
        </p:spPr>
        <p:txBody>
          <a:bodyPr/>
          <a:lstStyle>
            <a:lvl1pPr>
              <a:defRPr/>
            </a:lvl1pPr>
          </a:lstStyle>
          <a:p>
            <a:pPr>
              <a:defRPr/>
            </a:pPr>
            <a:fld id="{F53A9F63-8A85-439E-88AA-9CDBB01A0D0B}" type="slidenum">
              <a:rPr lang="de-DE"/>
              <a:pPr>
                <a:defRPr/>
              </a:pPr>
              <a:t>‹Nr.›</a:t>
            </a:fld>
            <a:endParaRPr lang="de-DE"/>
          </a:p>
        </p:txBody>
      </p:sp>
    </p:spTree>
    <p:extLst>
      <p:ext uri="{BB962C8B-B14F-4D97-AF65-F5344CB8AC3E}">
        <p14:creationId xmlns:p14="http://schemas.microsoft.com/office/powerpoint/2010/main" val="388116159"/>
      </p:ext>
    </p:extLst>
  </p:cSld>
  <p:clrMapOvr>
    <a:masterClrMapping/>
  </p:clrMapOvr>
  <p:transition>
    <p:zo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r>
              <a:rPr lang="de-DE"/>
              <a:t>Stand Dezember 2003</a:t>
            </a:r>
          </a:p>
        </p:txBody>
      </p:sp>
      <p:sp>
        <p:nvSpPr>
          <p:cNvPr id="7" name="Rectangle 6"/>
          <p:cNvSpPr>
            <a:spLocks noGrp="1" noChangeArrowheads="1"/>
          </p:cNvSpPr>
          <p:nvPr>
            <p:ph type="sldNum" sz="quarter" idx="12"/>
          </p:nvPr>
        </p:nvSpPr>
        <p:spPr>
          <a:ln/>
        </p:spPr>
        <p:txBody>
          <a:bodyPr/>
          <a:lstStyle>
            <a:lvl1pPr>
              <a:defRPr/>
            </a:lvl1pPr>
          </a:lstStyle>
          <a:p>
            <a:pPr>
              <a:defRPr/>
            </a:pPr>
            <a:fld id="{FA2F309F-3EB0-4AAB-8C38-43690C9A8CE4}" type="slidenum">
              <a:rPr lang="de-DE"/>
              <a:pPr>
                <a:defRPr/>
              </a:pPr>
              <a:t>‹Nr.›</a:t>
            </a:fld>
            <a:endParaRPr lang="de-DE"/>
          </a:p>
        </p:txBody>
      </p:sp>
    </p:spTree>
    <p:extLst>
      <p:ext uri="{BB962C8B-B14F-4D97-AF65-F5344CB8AC3E}">
        <p14:creationId xmlns:p14="http://schemas.microsoft.com/office/powerpoint/2010/main" val="895406898"/>
      </p:ext>
    </p:extLst>
  </p:cSld>
  <p:clrMapOvr>
    <a:masterClrMapping/>
  </p:clrMapOvr>
  <p:transition>
    <p:zo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r>
              <a:rPr lang="de-DE"/>
              <a:t>Stand Dezember 2003</a:t>
            </a:r>
          </a:p>
        </p:txBody>
      </p:sp>
      <p:sp>
        <p:nvSpPr>
          <p:cNvPr id="7" name="Rectangle 6"/>
          <p:cNvSpPr>
            <a:spLocks noGrp="1" noChangeArrowheads="1"/>
          </p:cNvSpPr>
          <p:nvPr>
            <p:ph type="sldNum" sz="quarter" idx="12"/>
          </p:nvPr>
        </p:nvSpPr>
        <p:spPr>
          <a:ln/>
        </p:spPr>
        <p:txBody>
          <a:bodyPr/>
          <a:lstStyle>
            <a:lvl1pPr>
              <a:defRPr/>
            </a:lvl1pPr>
          </a:lstStyle>
          <a:p>
            <a:pPr>
              <a:defRPr/>
            </a:pPr>
            <a:fld id="{46FF889E-6C7F-403D-A49A-9F9A74AF0534}" type="slidenum">
              <a:rPr lang="de-DE"/>
              <a:pPr>
                <a:defRPr/>
              </a:pPr>
              <a:t>‹Nr.›</a:t>
            </a:fld>
            <a:endParaRPr lang="de-DE"/>
          </a:p>
        </p:txBody>
      </p:sp>
    </p:spTree>
    <p:extLst>
      <p:ext uri="{BB962C8B-B14F-4D97-AF65-F5344CB8AC3E}">
        <p14:creationId xmlns:p14="http://schemas.microsoft.com/office/powerpoint/2010/main" val="2312243968"/>
      </p:ext>
    </p:extLst>
  </p:cSld>
  <p:clrMapOvr>
    <a:masterClrMapping/>
  </p:clrMapOvr>
  <p:transition>
    <p:zo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hlink"/>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de-DE"/>
              <a:t>Klicken Sie, um das Titelformat zu bearbeiten</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a:t>Klicken Sie, um die Formate des Vorlagentextes zu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atin typeface="+mn-lt"/>
              </a:defRPr>
            </a:lvl1pPr>
          </a:lstStyle>
          <a:p>
            <a:pPr>
              <a:defRPr/>
            </a:pPr>
            <a:endParaRPr lang="de-DE"/>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r>
              <a:rPr lang="de-DE"/>
              <a:t>Stand Dezember 2003</a:t>
            </a: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fld id="{1F155487-F0FF-4401-A983-99B39B9EE82F}" type="slidenum">
              <a:rPr lang="de-DE"/>
              <a:pPr>
                <a:defRPr/>
              </a:pPr>
              <a:t>‹Nr.›</a:t>
            </a:fld>
            <a:endParaRPr lang="de-DE"/>
          </a:p>
        </p:txBody>
      </p:sp>
    </p:spTree>
  </p:cSld>
  <p:clrMap bg1="lt1" tx1="dk1" bg2="lt2" tx2="dk2" accent1="accent1" accent2="accent2" accent3="accent3" accent4="accent4" accent5="accent5" accent6="accent6" hlink="hlink" folHlink="folHlink"/>
  <p:sldLayoutIdLst>
    <p:sldLayoutId id="2147483861" r:id="rId1"/>
    <p:sldLayoutId id="2147483862" r:id="rId2"/>
    <p:sldLayoutId id="2147483863" r:id="rId3"/>
    <p:sldLayoutId id="2147483864" r:id="rId4"/>
    <p:sldLayoutId id="2147483865" r:id="rId5"/>
    <p:sldLayoutId id="2147483866" r:id="rId6"/>
    <p:sldLayoutId id="2147483867" r:id="rId7"/>
    <p:sldLayoutId id="2147483868" r:id="rId8"/>
    <p:sldLayoutId id="2147483869" r:id="rId9"/>
    <p:sldLayoutId id="2147483870" r:id="rId10"/>
    <p:sldLayoutId id="2147483871" r:id="rId11"/>
    <p:sldLayoutId id="2147483872" r:id="rId12"/>
  </p:sldLayoutIdLst>
  <p:transition>
    <p:zoom/>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hlink"/>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de-DE"/>
              <a:t>Klicken Sie, um das Titelformat zu bearbeiten</a:t>
            </a:r>
          </a:p>
        </p:txBody>
      </p:sp>
      <p:sp>
        <p:nvSpPr>
          <p:cNvPr id="2051"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a:t>Klicken Sie, um die Formate des Vorlagentextes zu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rgbClr val="000000"/>
                </a:solidFill>
                <a:latin typeface="+mn-lt"/>
              </a:defRPr>
            </a:lvl1pPr>
          </a:lstStyle>
          <a:p>
            <a:pPr>
              <a:defRPr/>
            </a:pPr>
            <a:endParaRPr lang="de-DE"/>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defRPr>
            </a:lvl1pPr>
          </a:lstStyle>
          <a:p>
            <a:pPr>
              <a:defRPr/>
            </a:pPr>
            <a:r>
              <a:rPr lang="de-DE"/>
              <a:t>Stand Dezember 2003</a:t>
            </a: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mn-lt"/>
              </a:defRPr>
            </a:lvl1pPr>
          </a:lstStyle>
          <a:p>
            <a:pPr>
              <a:defRPr/>
            </a:pPr>
            <a:fld id="{5680D25E-52C1-4A93-95BC-5866551E8148}" type="slidenum">
              <a:rPr lang="de-DE"/>
              <a:pPr>
                <a:defRPr/>
              </a:pPr>
              <a:t>‹Nr.›</a:t>
            </a:fld>
            <a:endParaRPr lang="de-DE"/>
          </a:p>
        </p:txBody>
      </p:sp>
    </p:spTree>
  </p:cSld>
  <p:clrMap bg1="lt1" tx1="dk1" bg2="lt2" tx2="dk2" accent1="accent1" accent2="accent2" accent3="accent3" accent4="accent4" accent5="accent5" accent6="accent6" hlink="hlink" folHlink="folHlink"/>
  <p:sldLayoutIdLst>
    <p:sldLayoutId id="2147483873" r:id="rId1"/>
    <p:sldLayoutId id="2147483874" r:id="rId2"/>
    <p:sldLayoutId id="2147483875" r:id="rId3"/>
    <p:sldLayoutId id="2147483876" r:id="rId4"/>
    <p:sldLayoutId id="2147483877" r:id="rId5"/>
    <p:sldLayoutId id="2147483878" r:id="rId6"/>
    <p:sldLayoutId id="2147483879" r:id="rId7"/>
    <p:sldLayoutId id="2147483880" r:id="rId8"/>
    <p:sldLayoutId id="2147483881" r:id="rId9"/>
    <p:sldLayoutId id="2147483882" r:id="rId10"/>
    <p:sldLayoutId id="2147483883" r:id="rId11"/>
  </p:sldLayoutIdLst>
  <p:transition>
    <p:zoom/>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hlink"/>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de-DE"/>
              <a:t>Klicken Sie, um das Titelformat zu bearbeiten</a:t>
            </a:r>
          </a:p>
        </p:txBody>
      </p:sp>
      <p:sp>
        <p:nvSpPr>
          <p:cNvPr id="3075"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a:t>Klicken Sie, um die Formate des Vorlagentextes zu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rgbClr val="000000"/>
                </a:solidFill>
                <a:latin typeface="+mn-lt"/>
              </a:defRPr>
            </a:lvl1pPr>
          </a:lstStyle>
          <a:p>
            <a:pPr>
              <a:defRPr/>
            </a:pPr>
            <a:endParaRPr lang="de-DE"/>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defRPr>
            </a:lvl1pPr>
          </a:lstStyle>
          <a:p>
            <a:pPr>
              <a:defRPr/>
            </a:pPr>
            <a:r>
              <a:rPr lang="de-DE"/>
              <a:t>Stand Dezember 2003</a:t>
            </a: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mn-lt"/>
              </a:defRPr>
            </a:lvl1pPr>
          </a:lstStyle>
          <a:p>
            <a:pPr>
              <a:defRPr/>
            </a:pPr>
            <a:fld id="{C600FB4F-51A2-48F3-A5DE-BF78E7142498}" type="slidenum">
              <a:rPr lang="de-DE"/>
              <a:pPr>
                <a:defRPr/>
              </a:pPr>
              <a:t>‹Nr.›</a:t>
            </a:fld>
            <a:endParaRPr lang="de-DE"/>
          </a:p>
        </p:txBody>
      </p:sp>
    </p:spTree>
  </p:cSld>
  <p:clrMap bg1="lt1" tx1="dk1" bg2="lt2" tx2="dk2" accent1="accent1" accent2="accent2" accent3="accent3" accent4="accent4" accent5="accent5" accent6="accent6" hlink="hlink" folHlink="folHlink"/>
  <p:sldLayoutIdLst>
    <p:sldLayoutId id="2147483884" r:id="rId1"/>
    <p:sldLayoutId id="2147483885" r:id="rId2"/>
    <p:sldLayoutId id="2147483886" r:id="rId3"/>
    <p:sldLayoutId id="2147483887" r:id="rId4"/>
    <p:sldLayoutId id="2147483888" r:id="rId5"/>
    <p:sldLayoutId id="2147483889" r:id="rId6"/>
    <p:sldLayoutId id="2147483890" r:id="rId7"/>
    <p:sldLayoutId id="2147483891" r:id="rId8"/>
    <p:sldLayoutId id="2147483892" r:id="rId9"/>
    <p:sldLayoutId id="2147483893" r:id="rId10"/>
    <p:sldLayoutId id="2147483894" r:id="rId11"/>
  </p:sldLayoutIdLst>
  <p:transition>
    <p:zoom/>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hlink"/>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de-DE"/>
              <a:t>Klicken Sie, um das Titelformat zu bearbeiten</a:t>
            </a:r>
          </a:p>
        </p:txBody>
      </p:sp>
      <p:sp>
        <p:nvSpPr>
          <p:cNvPr id="4099"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a:t>Klicken Sie, um die Formate des Vorlagentextes zu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rgbClr val="000000"/>
                </a:solidFill>
                <a:latin typeface="+mn-lt"/>
              </a:defRPr>
            </a:lvl1pPr>
          </a:lstStyle>
          <a:p>
            <a:pPr>
              <a:defRPr/>
            </a:pPr>
            <a:endParaRPr lang="de-DE"/>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defRPr>
            </a:lvl1pPr>
          </a:lstStyle>
          <a:p>
            <a:pPr>
              <a:defRPr/>
            </a:pPr>
            <a:r>
              <a:rPr lang="de-DE"/>
              <a:t>Stand Dezember 2003</a:t>
            </a: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mn-lt"/>
              </a:defRPr>
            </a:lvl1pPr>
          </a:lstStyle>
          <a:p>
            <a:pPr>
              <a:defRPr/>
            </a:pPr>
            <a:fld id="{56264B6F-AC17-4831-B247-C95EDCD3B2B1}" type="slidenum">
              <a:rPr lang="de-DE"/>
              <a:pPr>
                <a:defRPr/>
              </a:pPr>
              <a:t>‹Nr.›</a:t>
            </a:fld>
            <a:endParaRPr lang="de-DE"/>
          </a:p>
        </p:txBody>
      </p:sp>
    </p:spTree>
  </p:cSld>
  <p:clrMap bg1="lt1" tx1="dk1" bg2="lt2" tx2="dk2" accent1="accent1" accent2="accent2" accent3="accent3" accent4="accent4" accent5="accent5" accent6="accent6" hlink="hlink" folHlink="folHlink"/>
  <p:sldLayoutIdLst>
    <p:sldLayoutId id="2147483895" r:id="rId1"/>
    <p:sldLayoutId id="2147483896" r:id="rId2"/>
    <p:sldLayoutId id="2147483897" r:id="rId3"/>
    <p:sldLayoutId id="2147483898" r:id="rId4"/>
    <p:sldLayoutId id="2147483899" r:id="rId5"/>
    <p:sldLayoutId id="2147483900" r:id="rId6"/>
    <p:sldLayoutId id="2147483901" r:id="rId7"/>
    <p:sldLayoutId id="2147483902" r:id="rId8"/>
    <p:sldLayoutId id="2147483903" r:id="rId9"/>
    <p:sldLayoutId id="2147483904" r:id="rId10"/>
    <p:sldLayoutId id="2147483905" r:id="rId11"/>
  </p:sldLayoutIdLst>
  <p:transition>
    <p:zoom/>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hlink"/>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de-DE"/>
              <a:t>Klicken Sie, um das Titelformat zu bearbeiten</a:t>
            </a:r>
          </a:p>
        </p:txBody>
      </p:sp>
      <p:sp>
        <p:nvSpPr>
          <p:cNvPr id="5123"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a:t>Klicken Sie, um die Formate des Vorlagentextes zu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rgbClr val="000000"/>
                </a:solidFill>
                <a:latin typeface="+mn-lt"/>
              </a:defRPr>
            </a:lvl1pPr>
          </a:lstStyle>
          <a:p>
            <a:pPr>
              <a:defRPr/>
            </a:pPr>
            <a:endParaRPr lang="de-DE"/>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defRPr>
            </a:lvl1pPr>
          </a:lstStyle>
          <a:p>
            <a:pPr>
              <a:defRPr/>
            </a:pPr>
            <a:r>
              <a:rPr lang="de-DE"/>
              <a:t>Stand Dezember 2003</a:t>
            </a: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mn-lt"/>
              </a:defRPr>
            </a:lvl1pPr>
          </a:lstStyle>
          <a:p>
            <a:pPr>
              <a:defRPr/>
            </a:pPr>
            <a:fld id="{1BB250C5-4940-4162-AF63-185C7B718AA5}" type="slidenum">
              <a:rPr lang="de-DE"/>
              <a:pPr>
                <a:defRPr/>
              </a:pPr>
              <a:t>‹Nr.›</a:t>
            </a:fld>
            <a:endParaRPr lang="de-DE"/>
          </a:p>
        </p:txBody>
      </p:sp>
    </p:spTree>
  </p:cSld>
  <p:clrMap bg1="lt1" tx1="dk1" bg2="lt2" tx2="dk2" accent1="accent1" accent2="accent2" accent3="accent3" accent4="accent4" accent5="accent5" accent6="accent6" hlink="hlink" folHlink="folHlink"/>
  <p:sldLayoutIdLst>
    <p:sldLayoutId id="2147483906" r:id="rId1"/>
    <p:sldLayoutId id="2147483907" r:id="rId2"/>
    <p:sldLayoutId id="2147483908" r:id="rId3"/>
    <p:sldLayoutId id="2147483909" r:id="rId4"/>
    <p:sldLayoutId id="2147483910" r:id="rId5"/>
    <p:sldLayoutId id="2147483911" r:id="rId6"/>
    <p:sldLayoutId id="2147483912" r:id="rId7"/>
    <p:sldLayoutId id="2147483913" r:id="rId8"/>
    <p:sldLayoutId id="2147483914" r:id="rId9"/>
    <p:sldLayoutId id="2147483915" r:id="rId10"/>
    <p:sldLayoutId id="2147483916" r:id="rId11"/>
  </p:sldLayoutIdLst>
  <p:transition>
    <p:zoom/>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hlink"/>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de-DE"/>
              <a:t>Klicken Sie, um das Titelformat zu bearbeiten</a:t>
            </a:r>
          </a:p>
        </p:txBody>
      </p:sp>
      <p:sp>
        <p:nvSpPr>
          <p:cNvPr id="7171"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a:t>Klicken Sie, um die Formate des Vorlagentextes zu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rgbClr val="000000"/>
                </a:solidFill>
                <a:latin typeface="+mn-lt"/>
              </a:defRPr>
            </a:lvl1pPr>
          </a:lstStyle>
          <a:p>
            <a:pPr>
              <a:defRPr/>
            </a:pPr>
            <a:endParaRPr lang="de-DE"/>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defRPr>
            </a:lvl1pPr>
          </a:lstStyle>
          <a:p>
            <a:pPr>
              <a:defRPr/>
            </a:pPr>
            <a:r>
              <a:rPr lang="de-DE"/>
              <a:t>Stand Dezember 2003</a:t>
            </a: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mn-lt"/>
              </a:defRPr>
            </a:lvl1pPr>
          </a:lstStyle>
          <a:p>
            <a:pPr>
              <a:defRPr/>
            </a:pPr>
            <a:fld id="{A557134D-824C-4BF7-8A4A-9FCFF4BE9675}" type="slidenum">
              <a:rPr lang="de-DE"/>
              <a:pPr>
                <a:defRPr/>
              </a:pPr>
              <a:t>‹Nr.›</a:t>
            </a:fld>
            <a:endParaRPr lang="de-DE"/>
          </a:p>
        </p:txBody>
      </p:sp>
    </p:spTree>
  </p:cSld>
  <p:clrMap bg1="lt1" tx1="dk1" bg2="lt2" tx2="dk2" accent1="accent1" accent2="accent2" accent3="accent3" accent4="accent4" accent5="accent5" accent6="accent6" hlink="hlink" folHlink="folHlink"/>
  <p:sldLayoutIdLst>
    <p:sldLayoutId id="2147483928" r:id="rId1"/>
    <p:sldLayoutId id="2147483929" r:id="rId2"/>
    <p:sldLayoutId id="2147483930" r:id="rId3"/>
    <p:sldLayoutId id="2147483931" r:id="rId4"/>
    <p:sldLayoutId id="2147483932" r:id="rId5"/>
    <p:sldLayoutId id="2147483933" r:id="rId6"/>
    <p:sldLayoutId id="2147483934" r:id="rId7"/>
    <p:sldLayoutId id="2147483935" r:id="rId8"/>
    <p:sldLayoutId id="2147483936" r:id="rId9"/>
    <p:sldLayoutId id="2147483937" r:id="rId10"/>
    <p:sldLayoutId id="2147483938" r:id="rId11"/>
  </p:sldLayoutIdLst>
  <p:transition>
    <p:zoom/>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hlink"/>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de-DE"/>
              <a:t>Klicken Sie, um das Titelformat zu bearbeiten</a:t>
            </a:r>
          </a:p>
        </p:txBody>
      </p:sp>
      <p:sp>
        <p:nvSpPr>
          <p:cNvPr id="8195"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a:t>Klicken Sie, um die Formate des Vorlagentextes zu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rgbClr val="000000"/>
                </a:solidFill>
                <a:latin typeface="+mn-lt"/>
              </a:defRPr>
            </a:lvl1pPr>
          </a:lstStyle>
          <a:p>
            <a:pPr>
              <a:defRPr/>
            </a:pPr>
            <a:endParaRPr lang="de-DE"/>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defRPr>
            </a:lvl1pPr>
          </a:lstStyle>
          <a:p>
            <a:pPr>
              <a:defRPr/>
            </a:pPr>
            <a:r>
              <a:rPr lang="de-DE"/>
              <a:t>Stand Dezember 2003</a:t>
            </a: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mn-lt"/>
              </a:defRPr>
            </a:lvl1pPr>
          </a:lstStyle>
          <a:p>
            <a:pPr>
              <a:defRPr/>
            </a:pPr>
            <a:fld id="{1721D63D-D372-4C69-823B-6F1C6374F476}" type="slidenum">
              <a:rPr lang="de-DE"/>
              <a:pPr>
                <a:defRPr/>
              </a:pPr>
              <a:t>‹Nr.›</a:t>
            </a:fld>
            <a:endParaRPr lang="de-DE"/>
          </a:p>
        </p:txBody>
      </p:sp>
    </p:spTree>
  </p:cSld>
  <p:clrMap bg1="lt1" tx1="dk1" bg2="lt2" tx2="dk2" accent1="accent1" accent2="accent2" accent3="accent3" accent4="accent4" accent5="accent5" accent6="accent6" hlink="hlink" folHlink="folHlink"/>
  <p:sldLayoutIdLst>
    <p:sldLayoutId id="2147483939" r:id="rId1"/>
    <p:sldLayoutId id="2147483940" r:id="rId2"/>
    <p:sldLayoutId id="2147483941" r:id="rId3"/>
    <p:sldLayoutId id="2147483942" r:id="rId4"/>
    <p:sldLayoutId id="2147483943" r:id="rId5"/>
    <p:sldLayoutId id="2147483944" r:id="rId6"/>
    <p:sldLayoutId id="2147483945" r:id="rId7"/>
    <p:sldLayoutId id="2147483946" r:id="rId8"/>
    <p:sldLayoutId id="2147483947" r:id="rId9"/>
    <p:sldLayoutId id="2147483948" r:id="rId10"/>
    <p:sldLayoutId id="2147483949" r:id="rId11"/>
  </p:sldLayoutIdLst>
  <p:transition>
    <p:zoom/>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Die%20Abiturpr&#252;fung.xls" TargetMode="External"/><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4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5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63.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4.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1026"/>
          <p:cNvSpPr txBox="1">
            <a:spLocks noChangeArrowheads="1"/>
          </p:cNvSpPr>
          <p:nvPr/>
        </p:nvSpPr>
        <p:spPr bwMode="auto">
          <a:xfrm>
            <a:off x="1143000" y="1600200"/>
            <a:ext cx="7239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endParaRPr lang="en-US" altLang="de-DE" sz="2400">
              <a:latin typeface="Arial" charset="0"/>
            </a:endParaRPr>
          </a:p>
        </p:txBody>
      </p:sp>
      <p:sp>
        <p:nvSpPr>
          <p:cNvPr id="9219" name="Text Box 1028"/>
          <p:cNvSpPr txBox="1">
            <a:spLocks noChangeArrowheads="1"/>
          </p:cNvSpPr>
          <p:nvPr/>
        </p:nvSpPr>
        <p:spPr bwMode="auto">
          <a:xfrm>
            <a:off x="1127125" y="6059488"/>
            <a:ext cx="7407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endParaRPr lang="en-US" altLang="de-DE" sz="2400">
              <a:latin typeface="Arial" charset="0"/>
            </a:endParaRPr>
          </a:p>
        </p:txBody>
      </p:sp>
      <p:sp>
        <p:nvSpPr>
          <p:cNvPr id="9220" name="Text Box 1029"/>
          <p:cNvSpPr txBox="1">
            <a:spLocks noChangeArrowheads="1"/>
          </p:cNvSpPr>
          <p:nvPr/>
        </p:nvSpPr>
        <p:spPr bwMode="auto">
          <a:xfrm>
            <a:off x="3810000" y="1447800"/>
            <a:ext cx="4876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endParaRPr lang="en-US" altLang="de-DE" sz="2400">
              <a:latin typeface="Arial" charset="0"/>
            </a:endParaRPr>
          </a:p>
        </p:txBody>
      </p:sp>
      <p:sp>
        <p:nvSpPr>
          <p:cNvPr id="9221" name="Text Box 1031"/>
          <p:cNvSpPr txBox="1">
            <a:spLocks noChangeArrowheads="1"/>
          </p:cNvSpPr>
          <p:nvPr/>
        </p:nvSpPr>
        <p:spPr bwMode="auto">
          <a:xfrm>
            <a:off x="1600200" y="3276600"/>
            <a:ext cx="60198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de-DE" altLang="de-DE" b="1" dirty="0">
                <a:latin typeface="Arial" charset="0"/>
              </a:rPr>
              <a:t>Die Abiturzulassung</a:t>
            </a:r>
          </a:p>
          <a:p>
            <a:pPr algn="ctr" eaLnBrk="1" hangingPunct="1">
              <a:spcBef>
                <a:spcPct val="0"/>
              </a:spcBef>
              <a:buFontTx/>
              <a:buNone/>
            </a:pPr>
            <a:r>
              <a:rPr lang="de-DE" altLang="de-DE" b="1" dirty="0">
                <a:latin typeface="Arial" charset="0"/>
              </a:rPr>
              <a:t>Stufe Q2</a:t>
            </a:r>
          </a:p>
          <a:p>
            <a:pPr algn="ctr" eaLnBrk="1" hangingPunct="1">
              <a:spcBef>
                <a:spcPct val="0"/>
              </a:spcBef>
              <a:buFontTx/>
              <a:buNone/>
            </a:pPr>
            <a:r>
              <a:rPr lang="de-DE" altLang="de-DE" b="1" dirty="0">
                <a:latin typeface="Arial" charset="0"/>
              </a:rPr>
              <a:t>2021</a:t>
            </a:r>
            <a:endParaRPr lang="de-DE" altLang="de-DE" dirty="0">
              <a:latin typeface="Arial" charset="0"/>
            </a:endParaRPr>
          </a:p>
        </p:txBody>
      </p:sp>
      <p:pic>
        <p:nvPicPr>
          <p:cNvPr id="9222"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0" y="1035050"/>
            <a:ext cx="1189038" cy="117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323850"/>
            <a:ext cx="50006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Text Box 11"/>
          <p:cNvSpPr txBox="1">
            <a:spLocks noChangeArrowheads="1"/>
          </p:cNvSpPr>
          <p:nvPr/>
        </p:nvSpPr>
        <p:spPr bwMode="auto">
          <a:xfrm>
            <a:off x="2671763" y="280988"/>
            <a:ext cx="3313112"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de-DE" altLang="de-DE" u="sng">
                <a:latin typeface="Arial" charset="0"/>
              </a:rPr>
              <a:t>Die</a:t>
            </a:r>
            <a:r>
              <a:rPr lang="de-DE" altLang="de-DE" sz="2400" u="sng">
                <a:latin typeface="Arial" charset="0"/>
              </a:rPr>
              <a:t> </a:t>
            </a:r>
            <a:r>
              <a:rPr lang="de-DE" altLang="de-DE" u="sng">
                <a:latin typeface="Arial" charset="0"/>
              </a:rPr>
              <a:t>Abiturprüfung</a:t>
            </a:r>
          </a:p>
        </p:txBody>
      </p:sp>
      <p:sp>
        <p:nvSpPr>
          <p:cNvPr id="21508" name="Text Box 13"/>
          <p:cNvSpPr txBox="1">
            <a:spLocks noChangeArrowheads="1"/>
          </p:cNvSpPr>
          <p:nvPr/>
        </p:nvSpPr>
        <p:spPr bwMode="auto">
          <a:xfrm>
            <a:off x="533400" y="4724400"/>
            <a:ext cx="80772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r>
              <a:rPr lang="de-DE" altLang="de-DE" sz="2400">
                <a:latin typeface="Arial" charset="0"/>
              </a:rPr>
              <a:t>Es dürfen höchstens zwei Kurse mit einer Punktsumme unter 25 vorkommen, davon höchstens ein LK</a:t>
            </a:r>
          </a:p>
        </p:txBody>
      </p:sp>
      <p:pic>
        <p:nvPicPr>
          <p:cNvPr id="21510"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90675" y="1268413"/>
            <a:ext cx="5962650" cy="243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feld 1">
            <a:extLst>
              <a:ext uri="{FF2B5EF4-FFF2-40B4-BE49-F238E27FC236}">
                <a16:creationId xmlns:a16="http://schemas.microsoft.com/office/drawing/2014/main" id="{C261CDD0-19E6-4866-B1D2-34DD0E0C91CE}"/>
              </a:ext>
            </a:extLst>
          </p:cNvPr>
          <p:cNvSpPr txBox="1"/>
          <p:nvPr/>
        </p:nvSpPr>
        <p:spPr>
          <a:xfrm>
            <a:off x="533400" y="3851234"/>
            <a:ext cx="8610600" cy="646331"/>
          </a:xfrm>
          <a:prstGeom prst="rect">
            <a:avLst/>
          </a:prstGeom>
          <a:noFill/>
        </p:spPr>
        <p:txBody>
          <a:bodyPr wrap="square" rtlCol="0">
            <a:spAutoFit/>
          </a:bodyPr>
          <a:lstStyle/>
          <a:p>
            <a:pPr algn="l"/>
            <a:r>
              <a:rPr lang="de-DE" sz="1800" dirty="0"/>
              <a:t>In der Abiturprüfung sind maximal 2 Defizite erlaubt, davon höchstens ein LK-Defizit. </a:t>
            </a:r>
          </a:p>
        </p:txBody>
      </p:sp>
    </p:spTree>
  </p:cSld>
  <p:clrMapOvr>
    <a:masterClrMapping/>
  </p:clrMapOvr>
  <p:transition>
    <p:zo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57200" y="609600"/>
            <a:ext cx="7772400" cy="1143000"/>
          </a:xfrm>
        </p:spPr>
        <p:txBody>
          <a:bodyPr/>
          <a:lstStyle/>
          <a:p>
            <a:r>
              <a:rPr lang="de-DE" altLang="de-DE"/>
              <a:t>Gesamtergebnis Abitur</a:t>
            </a:r>
            <a:br>
              <a:rPr lang="de-DE" altLang="de-DE"/>
            </a:br>
            <a:r>
              <a:rPr lang="de-DE" altLang="de-DE" sz="2400"/>
              <a:t>(bei besserem mündlichen Ergebnis)</a:t>
            </a:r>
            <a:endParaRPr lang="de-DE" altLang="de-DE"/>
          </a:p>
        </p:txBody>
      </p:sp>
      <p:graphicFrame>
        <p:nvGraphicFramePr>
          <p:cNvPr id="3" name="Tabelle 2"/>
          <p:cNvGraphicFramePr>
            <a:graphicFrameLocks noGrp="1"/>
          </p:cNvGraphicFramePr>
          <p:nvPr>
            <p:extLst>
              <p:ext uri="{D42A27DB-BD31-4B8C-83A1-F6EECF244321}">
                <p14:modId xmlns:p14="http://schemas.microsoft.com/office/powerpoint/2010/main" val="109394714"/>
              </p:ext>
            </p:extLst>
          </p:nvPr>
        </p:nvGraphicFramePr>
        <p:xfrm>
          <a:off x="1835150" y="2276475"/>
          <a:ext cx="5257800" cy="1439862"/>
        </p:xfrm>
        <a:graphic>
          <a:graphicData uri="http://schemas.openxmlformats.org/drawingml/2006/table">
            <a:tbl>
              <a:tblPr/>
              <a:tblGrid>
                <a:gridCol w="4414866">
                  <a:extLst>
                    <a:ext uri="{9D8B030D-6E8A-4147-A177-3AD203B41FA5}">
                      <a16:colId xmlns:a16="http://schemas.microsoft.com/office/drawing/2014/main" val="20000"/>
                    </a:ext>
                  </a:extLst>
                </a:gridCol>
                <a:gridCol w="842934">
                  <a:extLst>
                    <a:ext uri="{9D8B030D-6E8A-4147-A177-3AD203B41FA5}">
                      <a16:colId xmlns:a16="http://schemas.microsoft.com/office/drawing/2014/main" val="20001"/>
                    </a:ext>
                  </a:extLst>
                </a:gridCol>
              </a:tblGrid>
              <a:tr h="479954">
                <a:tc>
                  <a:txBody>
                    <a:bodyPr/>
                    <a:lstStyle/>
                    <a:p>
                      <a:pPr algn="l" fontAlgn="b"/>
                      <a:r>
                        <a:rPr lang="de-DE" sz="2400" b="0" i="0" u="none" strike="noStrike" dirty="0">
                          <a:solidFill>
                            <a:srgbClr val="000000"/>
                          </a:solidFill>
                          <a:effectLst/>
                          <a:latin typeface="Calibri"/>
                        </a:rPr>
                        <a:t>Punkte aus Block I</a:t>
                      </a:r>
                    </a:p>
                  </a:txBody>
                  <a:tcPr marL="9527" marR="9527" marT="9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2400" b="0" i="0" u="none" strike="noStrike" dirty="0">
                          <a:solidFill>
                            <a:srgbClr val="000000"/>
                          </a:solidFill>
                          <a:effectLst/>
                          <a:latin typeface="Calibri"/>
                        </a:rPr>
                        <a:t>317</a:t>
                      </a:r>
                    </a:p>
                  </a:txBody>
                  <a:tcPr marL="9527" marR="9527" marT="9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479954">
                <a:tc>
                  <a:txBody>
                    <a:bodyPr/>
                    <a:lstStyle/>
                    <a:p>
                      <a:pPr algn="l" fontAlgn="b"/>
                      <a:r>
                        <a:rPr lang="de-DE" sz="2400" b="0" i="0" u="none" strike="noStrike">
                          <a:solidFill>
                            <a:srgbClr val="000000"/>
                          </a:solidFill>
                          <a:effectLst/>
                          <a:latin typeface="Calibri"/>
                        </a:rPr>
                        <a:t>Punkte aus dem Abiturbereich</a:t>
                      </a:r>
                    </a:p>
                  </a:txBody>
                  <a:tcPr marL="9527" marR="9527" marT="9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2400" b="0" i="0" u="none" strike="noStrike" dirty="0">
                          <a:solidFill>
                            <a:srgbClr val="000000"/>
                          </a:solidFill>
                          <a:effectLst/>
                          <a:latin typeface="Calibri"/>
                        </a:rPr>
                        <a:t>120</a:t>
                      </a:r>
                    </a:p>
                  </a:txBody>
                  <a:tcPr marL="9527" marR="9527" marT="9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1869B"/>
                    </a:solidFill>
                  </a:tcPr>
                </a:tc>
                <a:extLst>
                  <a:ext uri="{0D108BD9-81ED-4DB2-BD59-A6C34878D82A}">
                    <a16:rowId xmlns:a16="http://schemas.microsoft.com/office/drawing/2014/main" val="10001"/>
                  </a:ext>
                </a:extLst>
              </a:tr>
              <a:tr h="479954">
                <a:tc>
                  <a:txBody>
                    <a:bodyPr/>
                    <a:lstStyle/>
                    <a:p>
                      <a:pPr algn="l" fontAlgn="b"/>
                      <a:r>
                        <a:rPr lang="de-DE" sz="2400" b="0" i="0" u="none" strike="noStrike">
                          <a:solidFill>
                            <a:srgbClr val="000000"/>
                          </a:solidFill>
                          <a:effectLst/>
                          <a:latin typeface="Calibri"/>
                        </a:rPr>
                        <a:t>Summe</a:t>
                      </a:r>
                    </a:p>
                  </a:txBody>
                  <a:tcPr marL="9527" marR="9527" marT="9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2400" b="0" i="0" u="none" strike="noStrike" dirty="0">
                          <a:solidFill>
                            <a:srgbClr val="000000"/>
                          </a:solidFill>
                          <a:effectLst/>
                          <a:latin typeface="Calibri"/>
                        </a:rPr>
                        <a:t>437</a:t>
                      </a:r>
                    </a:p>
                  </a:txBody>
                  <a:tcPr marL="9527" marR="9527" marT="9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extLst>
                  <a:ext uri="{0D108BD9-81ED-4DB2-BD59-A6C34878D82A}">
                    <a16:rowId xmlns:a16="http://schemas.microsoft.com/office/drawing/2014/main" val="10002"/>
                  </a:ext>
                </a:extLst>
              </a:tr>
            </a:tbl>
          </a:graphicData>
        </a:graphic>
      </p:graphicFrame>
    </p:spTree>
  </p:cSld>
  <p:clrMapOvr>
    <a:masterClrMapping/>
  </p:clrMapOvr>
  <p:transition>
    <p:zo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57200" y="609600"/>
            <a:ext cx="7772400" cy="1143000"/>
          </a:xfrm>
        </p:spPr>
        <p:txBody>
          <a:bodyPr/>
          <a:lstStyle/>
          <a:p>
            <a:r>
              <a:rPr lang="de-DE" altLang="de-DE"/>
              <a:t>Gesamtergebnis Abitur</a:t>
            </a:r>
            <a:br>
              <a:rPr lang="de-DE" altLang="de-DE"/>
            </a:br>
            <a:r>
              <a:rPr lang="de-DE" altLang="de-DE" sz="2400"/>
              <a:t>(Abiturdurchschnittsnote)</a:t>
            </a:r>
          </a:p>
        </p:txBody>
      </p:sp>
      <p:pic>
        <p:nvPicPr>
          <p:cNvPr id="2560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2022475"/>
            <a:ext cx="8243887" cy="468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zo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11560" y="470992"/>
            <a:ext cx="7772400" cy="941784"/>
          </a:xfrm>
        </p:spPr>
        <p:txBody>
          <a:bodyPr/>
          <a:lstStyle/>
          <a:p>
            <a:r>
              <a:rPr lang="de-DE" dirty="0"/>
              <a:t>Datenerfassung Abitur</a:t>
            </a:r>
            <a:br>
              <a:rPr lang="de-DE" dirty="0"/>
            </a:br>
            <a:r>
              <a:rPr lang="de-DE" sz="2000" dirty="0"/>
              <a:t>Erläuterung der einzelnen Punkte</a:t>
            </a:r>
          </a:p>
        </p:txBody>
      </p:sp>
      <p:pic>
        <p:nvPicPr>
          <p:cNvPr id="130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11560" y="1619673"/>
            <a:ext cx="8180109" cy="3456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feld 2">
            <a:extLst>
              <a:ext uri="{FF2B5EF4-FFF2-40B4-BE49-F238E27FC236}">
                <a16:creationId xmlns:a16="http://schemas.microsoft.com/office/drawing/2014/main" id="{32F0743D-3E1E-4AF4-80DA-322E1B748804}"/>
              </a:ext>
            </a:extLst>
          </p:cNvPr>
          <p:cNvSpPr txBox="1"/>
          <p:nvPr/>
        </p:nvSpPr>
        <p:spPr>
          <a:xfrm>
            <a:off x="1678114" y="5445224"/>
            <a:ext cx="5787771" cy="1015663"/>
          </a:xfrm>
          <a:prstGeom prst="rect">
            <a:avLst/>
          </a:prstGeom>
          <a:noFill/>
        </p:spPr>
        <p:txBody>
          <a:bodyPr wrap="square" rtlCol="0">
            <a:spAutoFit/>
          </a:bodyPr>
          <a:lstStyle/>
          <a:p>
            <a:r>
              <a:rPr lang="de-DE" sz="2000" dirty="0"/>
              <a:t>Wichtig ist, dass alle Daten stimmen und dass auch alle Vornamen aufgeführt sind. Die kommen nämlich alle aufs Abiturzeugnis</a:t>
            </a:r>
          </a:p>
        </p:txBody>
      </p:sp>
      <p:cxnSp>
        <p:nvCxnSpPr>
          <p:cNvPr id="5" name="Gerader Verbinder 4">
            <a:extLst>
              <a:ext uri="{FF2B5EF4-FFF2-40B4-BE49-F238E27FC236}">
                <a16:creationId xmlns:a16="http://schemas.microsoft.com/office/drawing/2014/main" id="{732D50F7-6F57-48E0-8457-D2280E6C3935}"/>
              </a:ext>
            </a:extLst>
          </p:cNvPr>
          <p:cNvCxnSpPr/>
          <p:nvPr/>
        </p:nvCxnSpPr>
        <p:spPr bwMode="auto">
          <a:xfrm>
            <a:off x="685800" y="3933056"/>
            <a:ext cx="5902424" cy="0"/>
          </a:xfrm>
          <a:prstGeom prst="line">
            <a:avLst/>
          </a:prstGeom>
          <a:ln>
            <a:solidFill>
              <a:srgbClr val="C00000"/>
            </a:solidFill>
            <a:headEnd type="none" w="med" len="med"/>
            <a:tailEnd type="none" w="med" len="med"/>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081673238"/>
      </p:ext>
    </p:extLst>
  </p:cSld>
  <p:clrMapOvr>
    <a:masterClrMapping/>
  </p:clrMapOvr>
  <p:transition>
    <p:zo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5798" y="882377"/>
            <a:ext cx="7517103" cy="48245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feld 2">
            <a:extLst>
              <a:ext uri="{FF2B5EF4-FFF2-40B4-BE49-F238E27FC236}">
                <a16:creationId xmlns:a16="http://schemas.microsoft.com/office/drawing/2014/main" id="{6DEBD9C5-6373-4E89-AF29-895ECF19808B}"/>
              </a:ext>
            </a:extLst>
          </p:cNvPr>
          <p:cNvSpPr txBox="1"/>
          <p:nvPr/>
        </p:nvSpPr>
        <p:spPr>
          <a:xfrm>
            <a:off x="299934" y="5749805"/>
            <a:ext cx="8288832" cy="830997"/>
          </a:xfrm>
          <a:prstGeom prst="rect">
            <a:avLst/>
          </a:prstGeom>
          <a:noFill/>
        </p:spPr>
        <p:txBody>
          <a:bodyPr wrap="square" rtlCol="0">
            <a:spAutoFit/>
          </a:bodyPr>
          <a:lstStyle/>
          <a:p>
            <a:r>
              <a:rPr lang="de-DE" sz="1600" dirty="0"/>
              <a:t>Außerunterrichtliches Engagement ist z. B. die ehrenamtliche Tätigkeit in der freiwilligen Feuerwehr, aber nicht bezahlte Jobs, wie z. B. die Arbeit in der Hausaufgabenbetreuung und auch nicht eigene Sportvereinstätigkeiten wie z. B. :“Ich spiele Fußball.“.</a:t>
            </a:r>
          </a:p>
        </p:txBody>
      </p:sp>
      <p:sp>
        <p:nvSpPr>
          <p:cNvPr id="7" name="Titel 1">
            <a:extLst>
              <a:ext uri="{FF2B5EF4-FFF2-40B4-BE49-F238E27FC236}">
                <a16:creationId xmlns:a16="http://schemas.microsoft.com/office/drawing/2014/main" id="{7E5BDF19-74A6-4D9F-96EA-F29F43ECCC4B}"/>
              </a:ext>
            </a:extLst>
          </p:cNvPr>
          <p:cNvSpPr txBox="1">
            <a:spLocks/>
          </p:cNvSpPr>
          <p:nvPr/>
        </p:nvSpPr>
        <p:spPr bwMode="auto">
          <a:xfrm>
            <a:off x="558150" y="-59407"/>
            <a:ext cx="7772400" cy="941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r>
              <a:rPr lang="de-DE" kern="0"/>
              <a:t>Datenerfassung Abitur</a:t>
            </a:r>
            <a:br>
              <a:rPr lang="de-DE" kern="0"/>
            </a:br>
            <a:r>
              <a:rPr lang="de-DE" sz="2000" kern="0"/>
              <a:t>Erläuterung der einzelnen Punkte</a:t>
            </a:r>
            <a:endParaRPr lang="de-DE" sz="2000" kern="0" dirty="0"/>
          </a:p>
        </p:txBody>
      </p:sp>
    </p:spTree>
    <p:extLst>
      <p:ext uri="{BB962C8B-B14F-4D97-AF65-F5344CB8AC3E}">
        <p14:creationId xmlns:p14="http://schemas.microsoft.com/office/powerpoint/2010/main" val="3129881612"/>
      </p:ext>
    </p:extLst>
  </p:cSld>
  <p:clrMapOvr>
    <a:masterClrMapping/>
  </p:clrMapOvr>
  <p:transition>
    <p:zo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2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5536" y="3390640"/>
            <a:ext cx="8568952" cy="10571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el 1">
            <a:extLst>
              <a:ext uri="{FF2B5EF4-FFF2-40B4-BE49-F238E27FC236}">
                <a16:creationId xmlns:a16="http://schemas.microsoft.com/office/drawing/2014/main" id="{51CA9C7C-F27B-457E-BBE3-93E2517C3F4C}"/>
              </a:ext>
            </a:extLst>
          </p:cNvPr>
          <p:cNvSpPr>
            <a:spLocks noGrp="1"/>
          </p:cNvSpPr>
          <p:nvPr>
            <p:ph type="title"/>
          </p:nvPr>
        </p:nvSpPr>
        <p:spPr>
          <a:xfrm>
            <a:off x="611560" y="470992"/>
            <a:ext cx="7772400" cy="941784"/>
          </a:xfrm>
        </p:spPr>
        <p:txBody>
          <a:bodyPr/>
          <a:lstStyle/>
          <a:p>
            <a:r>
              <a:rPr lang="de-DE" dirty="0"/>
              <a:t>Datenerfassung Abitur</a:t>
            </a:r>
            <a:br>
              <a:rPr lang="de-DE" dirty="0"/>
            </a:br>
            <a:r>
              <a:rPr lang="de-DE" sz="2000" dirty="0"/>
              <a:t>Erläuterung der einzelnen Punkte</a:t>
            </a:r>
          </a:p>
        </p:txBody>
      </p:sp>
    </p:spTree>
    <p:extLst>
      <p:ext uri="{BB962C8B-B14F-4D97-AF65-F5344CB8AC3E}">
        <p14:creationId xmlns:p14="http://schemas.microsoft.com/office/powerpoint/2010/main" val="1726864513"/>
      </p:ext>
    </p:extLst>
  </p:cSld>
  <p:clrMapOvr>
    <a:masterClrMapping/>
  </p:clrMapOvr>
  <p:transition>
    <p:zo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42" name="Group 5"/>
          <p:cNvGrpSpPr>
            <a:grpSpLocks/>
          </p:cNvGrpSpPr>
          <p:nvPr/>
        </p:nvGrpSpPr>
        <p:grpSpPr bwMode="auto">
          <a:xfrm>
            <a:off x="304800" y="152400"/>
            <a:ext cx="8696325" cy="304800"/>
            <a:chOff x="192" y="96"/>
            <a:chExt cx="5478" cy="192"/>
          </a:xfrm>
        </p:grpSpPr>
        <p:sp>
          <p:nvSpPr>
            <p:cNvPr id="10246" name="Line 6"/>
            <p:cNvSpPr>
              <a:spLocks noChangeShapeType="1"/>
            </p:cNvSpPr>
            <p:nvPr/>
          </p:nvSpPr>
          <p:spPr bwMode="auto">
            <a:xfrm>
              <a:off x="192" y="288"/>
              <a:ext cx="547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0247" name="Rectangle 7"/>
            <p:cNvSpPr>
              <a:spLocks noChangeArrowheads="1"/>
            </p:cNvSpPr>
            <p:nvPr/>
          </p:nvSpPr>
          <p:spPr bwMode="auto">
            <a:xfrm>
              <a:off x="3408" y="96"/>
              <a:ext cx="226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de-DE" altLang="de-DE" sz="1400" b="1">
                  <a:latin typeface="Arial" charset="0"/>
                  <a:cs typeface="Times New Roman" pitchFamily="18" charset="0"/>
                </a:rPr>
                <a:t>Gymnasiale Oberstufe / Sekundarstufe II</a:t>
              </a:r>
            </a:p>
          </p:txBody>
        </p:sp>
      </p:grpSp>
      <p:pic>
        <p:nvPicPr>
          <p:cNvPr id="10243"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71450"/>
            <a:ext cx="50006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Textfeld 5"/>
          <p:cNvSpPr txBox="1">
            <a:spLocks noChangeArrowheads="1"/>
          </p:cNvSpPr>
          <p:nvPr/>
        </p:nvSpPr>
        <p:spPr bwMode="auto">
          <a:xfrm>
            <a:off x="2782888" y="649288"/>
            <a:ext cx="37306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de-DE" altLang="de-DE" sz="2400" u="sng">
                <a:latin typeface="Arial" charset="0"/>
              </a:rPr>
              <a:t>Die Sprachreferenznivaus</a:t>
            </a:r>
          </a:p>
        </p:txBody>
      </p:sp>
      <p:sp>
        <p:nvSpPr>
          <p:cNvPr id="7" name="Textfeld 6"/>
          <p:cNvSpPr txBox="1"/>
          <p:nvPr/>
        </p:nvSpPr>
        <p:spPr>
          <a:xfrm>
            <a:off x="904875" y="1628775"/>
            <a:ext cx="7915275" cy="5262979"/>
          </a:xfrm>
          <a:prstGeom prst="rect">
            <a:avLst/>
          </a:prstGeom>
          <a:noFill/>
        </p:spPr>
        <p:txBody>
          <a:bodyPr>
            <a:spAutoFit/>
          </a:bodyPr>
          <a:lstStyle/>
          <a:p>
            <a:pPr marL="342900" indent="-342900" algn="l">
              <a:buFont typeface="Arial" pitchFamily="34" charset="0"/>
              <a:buChar char="•"/>
              <a:defRPr/>
            </a:pPr>
            <a:r>
              <a:rPr lang="de-DE" dirty="0"/>
              <a:t>gibt es nur für die modernen Fremdsprachen</a:t>
            </a:r>
          </a:p>
          <a:p>
            <a:pPr algn="l">
              <a:defRPr/>
            </a:pPr>
            <a:endParaRPr lang="de-DE" dirty="0"/>
          </a:p>
          <a:p>
            <a:pPr marL="342900" indent="-342900" algn="l">
              <a:buFont typeface="Arial" pitchFamily="34" charset="0"/>
              <a:buChar char="•"/>
              <a:defRPr/>
            </a:pPr>
            <a:r>
              <a:rPr lang="de-DE" dirty="0"/>
              <a:t>richten sich nach dem letzten Jahr, in dem man in dem Fach mind. eine 4 als Durchschnitt der beiden letzten Halbjahresnoten erreicht hat</a:t>
            </a:r>
          </a:p>
          <a:p>
            <a:pPr marL="342900" indent="-342900" algn="l">
              <a:buFont typeface="Arial" pitchFamily="34" charset="0"/>
              <a:buChar char="•"/>
              <a:defRPr/>
            </a:pPr>
            <a:endParaRPr lang="de-DE" dirty="0"/>
          </a:p>
          <a:p>
            <a:pPr marL="342900" indent="-342900" algn="l">
              <a:buFont typeface="Arial" pitchFamily="34" charset="0"/>
              <a:buChar char="•"/>
              <a:defRPr/>
            </a:pPr>
            <a:r>
              <a:rPr lang="de-DE" dirty="0"/>
              <a:t>bescheinigen einem:</a:t>
            </a:r>
          </a:p>
          <a:p>
            <a:pPr fontAlgn="auto">
              <a:spcBef>
                <a:spcPts val="0"/>
              </a:spcBef>
              <a:spcAft>
                <a:spcPts val="0"/>
              </a:spcAft>
              <a:defRPr/>
            </a:pPr>
            <a:endParaRPr lang="de-DE" dirty="0"/>
          </a:p>
          <a:p>
            <a:pPr algn="l" fontAlgn="auto">
              <a:spcBef>
                <a:spcPts val="0"/>
              </a:spcBef>
              <a:spcAft>
                <a:spcPts val="0"/>
              </a:spcAft>
              <a:defRPr/>
            </a:pPr>
            <a:r>
              <a:rPr lang="de-DE" dirty="0"/>
              <a:t>	A1 und A2 – elementare Sprachverwendung</a:t>
            </a:r>
          </a:p>
          <a:p>
            <a:pPr algn="l" fontAlgn="auto">
              <a:spcBef>
                <a:spcPts val="0"/>
              </a:spcBef>
              <a:spcAft>
                <a:spcPts val="0"/>
              </a:spcAft>
              <a:defRPr/>
            </a:pPr>
            <a:r>
              <a:rPr lang="de-DE" dirty="0"/>
              <a:t>	B1 und B2 – selbstständige Sprachverwendung</a:t>
            </a:r>
          </a:p>
          <a:p>
            <a:pPr algn="l" fontAlgn="auto">
              <a:spcBef>
                <a:spcPts val="0"/>
              </a:spcBef>
              <a:spcAft>
                <a:spcPts val="0"/>
              </a:spcAft>
              <a:defRPr/>
            </a:pPr>
            <a:r>
              <a:rPr lang="de-DE" dirty="0"/>
              <a:t>	C1 und C2 – kompetente Sprachverwendung</a:t>
            </a:r>
          </a:p>
          <a:p>
            <a:pPr marL="342900" indent="-342900" algn="l">
              <a:buFont typeface="Arial" pitchFamily="34" charset="0"/>
              <a:buChar char="•"/>
              <a:defRPr/>
            </a:pPr>
            <a:endParaRPr lang="de-DE" dirty="0"/>
          </a:p>
          <a:p>
            <a:pPr marL="342900" indent="-342900" algn="l">
              <a:buFont typeface="Arial" pitchFamily="34" charset="0"/>
              <a:buChar char="•"/>
              <a:defRPr/>
            </a:pPr>
            <a:endParaRPr lang="de-DE" dirty="0"/>
          </a:p>
          <a:p>
            <a:pPr marL="342900" indent="-342900" algn="l">
              <a:buFont typeface="Arial" pitchFamily="34" charset="0"/>
              <a:buChar char="•"/>
              <a:defRPr/>
            </a:pPr>
            <a:endParaRPr lang="de-DE" dirty="0"/>
          </a:p>
        </p:txBody>
      </p:sp>
    </p:spTree>
  </p:cSld>
  <p:clrMapOvr>
    <a:masterClrMapping/>
  </p:clrMapOvr>
  <p:transition>
    <p:zo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266" name="Group 5"/>
          <p:cNvGrpSpPr>
            <a:grpSpLocks/>
          </p:cNvGrpSpPr>
          <p:nvPr/>
        </p:nvGrpSpPr>
        <p:grpSpPr bwMode="auto">
          <a:xfrm>
            <a:off x="304800" y="152400"/>
            <a:ext cx="8696325" cy="304800"/>
            <a:chOff x="192" y="96"/>
            <a:chExt cx="5478" cy="192"/>
          </a:xfrm>
        </p:grpSpPr>
        <p:sp>
          <p:nvSpPr>
            <p:cNvPr id="11272" name="Line 6"/>
            <p:cNvSpPr>
              <a:spLocks noChangeShapeType="1"/>
            </p:cNvSpPr>
            <p:nvPr/>
          </p:nvSpPr>
          <p:spPr bwMode="auto">
            <a:xfrm>
              <a:off x="192" y="288"/>
              <a:ext cx="547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1273" name="Rectangle 7"/>
            <p:cNvSpPr>
              <a:spLocks noChangeArrowheads="1"/>
            </p:cNvSpPr>
            <p:nvPr/>
          </p:nvSpPr>
          <p:spPr bwMode="auto">
            <a:xfrm>
              <a:off x="3408" y="96"/>
              <a:ext cx="226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de-DE" altLang="de-DE" sz="1400" b="1">
                  <a:latin typeface="Arial" charset="0"/>
                  <a:cs typeface="Times New Roman" pitchFamily="18" charset="0"/>
                </a:rPr>
                <a:t>Gymnasiale Oberstufe / Sekundarstufe II</a:t>
              </a:r>
            </a:p>
          </p:txBody>
        </p:sp>
      </p:grpSp>
      <p:pic>
        <p:nvPicPr>
          <p:cNvPr id="11267"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71450"/>
            <a:ext cx="50006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Textfeld 5"/>
          <p:cNvSpPr txBox="1">
            <a:spLocks noChangeArrowheads="1"/>
          </p:cNvSpPr>
          <p:nvPr/>
        </p:nvSpPr>
        <p:spPr bwMode="auto">
          <a:xfrm>
            <a:off x="2782888" y="649288"/>
            <a:ext cx="37306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de-DE" altLang="de-DE" sz="2400" u="sng">
                <a:latin typeface="Arial" charset="0"/>
              </a:rPr>
              <a:t>Die Sprachreferenznivaus</a:t>
            </a:r>
          </a:p>
        </p:txBody>
      </p:sp>
      <p:sp>
        <p:nvSpPr>
          <p:cNvPr id="11269" name="Rechteck 7"/>
          <p:cNvSpPr>
            <a:spLocks noChangeArrowheads="1"/>
          </p:cNvSpPr>
          <p:nvPr/>
        </p:nvSpPr>
        <p:spPr bwMode="auto">
          <a:xfrm>
            <a:off x="384994" y="5085184"/>
            <a:ext cx="80581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50000"/>
              </a:spcBef>
              <a:buFontTx/>
              <a:buNone/>
            </a:pPr>
            <a:r>
              <a:rPr lang="de-DE" altLang="de-DE" sz="2400" dirty="0">
                <a:latin typeface="Arial" charset="0"/>
              </a:rPr>
              <a:t>Sind für eine Sprache zwei Referenzniveaus ausgewiesen, ist das niedrigere in vollem Umfang, das höhere in Anteilen erreicht.</a:t>
            </a:r>
          </a:p>
        </p:txBody>
      </p:sp>
      <p:sp>
        <p:nvSpPr>
          <p:cNvPr id="11270" name="Textfeld 8"/>
          <p:cNvSpPr txBox="1">
            <a:spLocks noChangeArrowheads="1"/>
          </p:cNvSpPr>
          <p:nvPr/>
        </p:nvSpPr>
        <p:spPr bwMode="auto">
          <a:xfrm>
            <a:off x="402431" y="1131888"/>
            <a:ext cx="8347075"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de-DE" altLang="de-DE" sz="2400" dirty="0">
                <a:latin typeface="Arial" charset="0"/>
              </a:rPr>
              <a:t>Das Sprachreferenzniveau wird am Ende der Q2 erreicht, wenn der Durchschnitt der letzten beiden Halbjahresnoten mindestens 5 Punkte beträgt (4,5 wird aufgerundet). Haben wir durch diese Rechnung keine 5 Punkte, so wird der letzte Jahrgang mit 5 Punkten gesucht.</a:t>
            </a:r>
          </a:p>
        </p:txBody>
      </p:sp>
      <p:graphicFrame>
        <p:nvGraphicFramePr>
          <p:cNvPr id="5" name="Tabelle 4"/>
          <p:cNvGraphicFramePr>
            <a:graphicFrameLocks noGrp="1"/>
          </p:cNvGraphicFramePr>
          <p:nvPr>
            <p:extLst>
              <p:ext uri="{D42A27DB-BD31-4B8C-83A1-F6EECF244321}">
                <p14:modId xmlns:p14="http://schemas.microsoft.com/office/powerpoint/2010/main" val="3233968824"/>
              </p:ext>
            </p:extLst>
          </p:nvPr>
        </p:nvGraphicFramePr>
        <p:xfrm>
          <a:off x="1752600" y="3005137"/>
          <a:ext cx="5638800" cy="2066925"/>
        </p:xfrm>
        <a:graphic>
          <a:graphicData uri="http://schemas.openxmlformats.org/drawingml/2006/table">
            <a:tbl>
              <a:tblPr/>
              <a:tblGrid>
                <a:gridCol w="1054100">
                  <a:extLst>
                    <a:ext uri="{9D8B030D-6E8A-4147-A177-3AD203B41FA5}">
                      <a16:colId xmlns:a16="http://schemas.microsoft.com/office/drawing/2014/main" val="20000"/>
                    </a:ext>
                  </a:extLst>
                </a:gridCol>
                <a:gridCol w="1422400">
                  <a:extLst>
                    <a:ext uri="{9D8B030D-6E8A-4147-A177-3AD203B41FA5}">
                      <a16:colId xmlns:a16="http://schemas.microsoft.com/office/drawing/2014/main" val="20001"/>
                    </a:ext>
                  </a:extLst>
                </a:gridCol>
                <a:gridCol w="1054100">
                  <a:extLst>
                    <a:ext uri="{9D8B030D-6E8A-4147-A177-3AD203B41FA5}">
                      <a16:colId xmlns:a16="http://schemas.microsoft.com/office/drawing/2014/main" val="20002"/>
                    </a:ext>
                  </a:extLst>
                </a:gridCol>
                <a:gridCol w="1054100">
                  <a:extLst>
                    <a:ext uri="{9D8B030D-6E8A-4147-A177-3AD203B41FA5}">
                      <a16:colId xmlns:a16="http://schemas.microsoft.com/office/drawing/2014/main" val="20003"/>
                    </a:ext>
                  </a:extLst>
                </a:gridCol>
                <a:gridCol w="1054100">
                  <a:extLst>
                    <a:ext uri="{9D8B030D-6E8A-4147-A177-3AD203B41FA5}">
                      <a16:colId xmlns:a16="http://schemas.microsoft.com/office/drawing/2014/main" val="20004"/>
                    </a:ext>
                  </a:extLst>
                </a:gridCol>
              </a:tblGrid>
              <a:tr h="333375">
                <a:tc>
                  <a:txBody>
                    <a:bodyPr/>
                    <a:lstStyle/>
                    <a:p>
                      <a:pPr algn="ctr" fontAlgn="b"/>
                      <a:r>
                        <a:rPr lang="de-DE" sz="2000" b="1" i="0" u="none" strike="noStrike" dirty="0">
                          <a:solidFill>
                            <a:srgbClr val="000000"/>
                          </a:solidFill>
                          <a:effectLst/>
                          <a:latin typeface="Calibri"/>
                        </a:rPr>
                        <a:t>Sprache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b"/>
                      <a:r>
                        <a:rPr lang="de-DE" sz="2000" b="1" i="0" u="none" strike="noStrike" dirty="0">
                          <a:solidFill>
                            <a:srgbClr val="000000"/>
                          </a:solidFill>
                          <a:effectLst/>
                          <a:latin typeface="Calibri"/>
                        </a:rPr>
                        <a:t>9/ 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b"/>
                      <a:r>
                        <a:rPr lang="de-DE" sz="2000" b="1" i="0" u="none" strike="noStrike">
                          <a:solidFill>
                            <a:srgbClr val="000000"/>
                          </a:solidFill>
                          <a:effectLst/>
                          <a:latin typeface="Calibri"/>
                        </a:rPr>
                        <a:t>EF</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b"/>
                      <a:r>
                        <a:rPr lang="de-DE" sz="2000" b="1" i="0" u="none" strike="noStrike">
                          <a:solidFill>
                            <a:srgbClr val="000000"/>
                          </a:solidFill>
                          <a:effectLst/>
                          <a:latin typeface="Calibri"/>
                        </a:rPr>
                        <a:t>Q1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b"/>
                      <a:r>
                        <a:rPr lang="de-DE" sz="2000" b="1" i="0" u="none" strike="noStrike">
                          <a:solidFill>
                            <a:srgbClr val="000000"/>
                          </a:solidFill>
                          <a:effectLst/>
                          <a:latin typeface="Calibri"/>
                        </a:rPr>
                        <a:t>Q2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extLst>
                  <a:ext uri="{0D108BD9-81ED-4DB2-BD59-A6C34878D82A}">
                    <a16:rowId xmlns:a16="http://schemas.microsoft.com/office/drawing/2014/main" val="10000"/>
                  </a:ext>
                </a:extLst>
              </a:tr>
              <a:tr h="333375">
                <a:tc>
                  <a:txBody>
                    <a:bodyPr/>
                    <a:lstStyle/>
                    <a:p>
                      <a:pPr algn="ctr" fontAlgn="b"/>
                      <a:r>
                        <a:rPr lang="de-DE" sz="2000" b="1" i="0" u="none" strike="noStrike">
                          <a:solidFill>
                            <a:srgbClr val="000000"/>
                          </a:solidFill>
                          <a:effectLst/>
                          <a:latin typeface="Calibri"/>
                        </a:rPr>
                        <a:t>E5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b"/>
                      <a:r>
                        <a:rPr lang="de-DE" sz="2000" b="0" i="0" u="none" strike="noStrike">
                          <a:solidFill>
                            <a:srgbClr val="000000"/>
                          </a:solidFill>
                          <a:effectLst/>
                          <a:latin typeface="Calibri"/>
                        </a:rPr>
                        <a:t>B1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b"/>
                      <a:r>
                        <a:rPr lang="de-DE" sz="2000" b="0" i="0" u="none" strike="noStrike">
                          <a:solidFill>
                            <a:srgbClr val="000000"/>
                          </a:solidFill>
                          <a:effectLst/>
                          <a:latin typeface="Calibri"/>
                        </a:rPr>
                        <a:t>B1/ B2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b"/>
                      <a:r>
                        <a:rPr lang="de-DE" sz="2000" b="0" i="0" u="none" strike="noStrike">
                          <a:solidFill>
                            <a:srgbClr val="000000"/>
                          </a:solidFill>
                          <a:effectLst/>
                          <a:latin typeface="Calibri"/>
                        </a:rPr>
                        <a:t>B2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b"/>
                      <a:r>
                        <a:rPr lang="de-DE" sz="2000" b="0" i="0" u="none" strike="noStrike">
                          <a:solidFill>
                            <a:srgbClr val="000000"/>
                          </a:solidFill>
                          <a:effectLst/>
                          <a:latin typeface="Calibri"/>
                        </a:rPr>
                        <a:t>B2/ C1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extLst>
                  <a:ext uri="{0D108BD9-81ED-4DB2-BD59-A6C34878D82A}">
                    <a16:rowId xmlns:a16="http://schemas.microsoft.com/office/drawing/2014/main" val="10001"/>
                  </a:ext>
                </a:extLst>
              </a:tr>
              <a:tr h="733425">
                <a:tc>
                  <a:txBody>
                    <a:bodyPr/>
                    <a:lstStyle/>
                    <a:p>
                      <a:pPr algn="ctr" fontAlgn="b"/>
                      <a:r>
                        <a:rPr lang="de-DE" sz="2000" b="1" i="0" u="none" strike="noStrike">
                          <a:solidFill>
                            <a:srgbClr val="000000"/>
                          </a:solidFill>
                          <a:effectLst/>
                          <a:latin typeface="Calibri"/>
                        </a:rPr>
                        <a:t>F6/ F7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b"/>
                      <a:r>
                        <a:rPr lang="en-US" sz="2000" b="0" i="0" u="none" strike="noStrike" dirty="0">
                          <a:solidFill>
                            <a:srgbClr val="000000"/>
                          </a:solidFill>
                          <a:effectLst/>
                          <a:latin typeface="Calibri"/>
                        </a:rPr>
                        <a:t>B1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rowSpan="2">
                  <a:txBody>
                    <a:bodyPr/>
                    <a:lstStyle/>
                    <a:p>
                      <a:pPr algn="ctr" fontAlgn="ctr"/>
                      <a:r>
                        <a:rPr lang="de-DE" sz="2000" b="0" i="0" u="none" strike="noStrike" dirty="0">
                          <a:solidFill>
                            <a:srgbClr val="000000"/>
                          </a:solidFill>
                          <a:effectLst/>
                          <a:latin typeface="Calibri"/>
                        </a:rPr>
                        <a:t>B1+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rowSpan="2">
                  <a:txBody>
                    <a:bodyPr/>
                    <a:lstStyle/>
                    <a:p>
                      <a:pPr algn="ctr" fontAlgn="ctr"/>
                      <a:r>
                        <a:rPr lang="de-DE" sz="2000" b="0" i="0" u="none" strike="noStrike">
                          <a:solidFill>
                            <a:srgbClr val="000000"/>
                          </a:solidFill>
                          <a:effectLst/>
                          <a:latin typeface="Calibri"/>
                        </a:rPr>
                        <a:t>B1/ B2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rowSpan="2">
                  <a:txBody>
                    <a:bodyPr/>
                    <a:lstStyle/>
                    <a:p>
                      <a:pPr algn="ctr" fontAlgn="ctr"/>
                      <a:r>
                        <a:rPr lang="de-DE" sz="2000" b="0" i="0" u="none" strike="noStrike">
                          <a:solidFill>
                            <a:srgbClr val="000000"/>
                          </a:solidFill>
                          <a:effectLst/>
                          <a:latin typeface="Calibri"/>
                        </a:rPr>
                        <a:t>B2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extLst>
                  <a:ext uri="{0D108BD9-81ED-4DB2-BD59-A6C34878D82A}">
                    <a16:rowId xmlns:a16="http://schemas.microsoft.com/office/drawing/2014/main" val="10002"/>
                  </a:ext>
                </a:extLst>
              </a:tr>
              <a:tr h="333375">
                <a:tc>
                  <a:txBody>
                    <a:bodyPr/>
                    <a:lstStyle/>
                    <a:p>
                      <a:pPr algn="ctr" fontAlgn="b"/>
                      <a:r>
                        <a:rPr lang="de-DE" sz="2000" b="1" i="0" u="none" strike="noStrike">
                          <a:solidFill>
                            <a:srgbClr val="000000"/>
                          </a:solidFill>
                          <a:effectLst/>
                          <a:latin typeface="Calibri"/>
                        </a:rPr>
                        <a:t>F8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b"/>
                      <a:r>
                        <a:rPr lang="de-DE" sz="2000" b="0" i="0" u="none" strike="noStrike">
                          <a:solidFill>
                            <a:srgbClr val="000000"/>
                          </a:solidFill>
                          <a:effectLst/>
                          <a:latin typeface="Calibri"/>
                        </a:rPr>
                        <a:t>A2/B1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vMerge="1">
                  <a:txBody>
                    <a:bodyPr/>
                    <a:lstStyle/>
                    <a:p>
                      <a:endParaRPr lang="de-DE"/>
                    </a:p>
                  </a:txBody>
                  <a:tcPr/>
                </a:tc>
                <a:tc vMerge="1">
                  <a:txBody>
                    <a:bodyPr/>
                    <a:lstStyle/>
                    <a:p>
                      <a:endParaRPr lang="de-DE"/>
                    </a:p>
                  </a:txBody>
                  <a:tcPr/>
                </a:tc>
                <a:tc vMerge="1">
                  <a:txBody>
                    <a:bodyPr/>
                    <a:lstStyle/>
                    <a:p>
                      <a:endParaRPr lang="de-DE"/>
                    </a:p>
                  </a:txBody>
                  <a:tcPr/>
                </a:tc>
                <a:extLst>
                  <a:ext uri="{0D108BD9-81ED-4DB2-BD59-A6C34878D82A}">
                    <a16:rowId xmlns:a16="http://schemas.microsoft.com/office/drawing/2014/main" val="10003"/>
                  </a:ext>
                </a:extLst>
              </a:tr>
              <a:tr h="333375">
                <a:tc>
                  <a:txBody>
                    <a:bodyPr/>
                    <a:lstStyle/>
                    <a:p>
                      <a:pPr algn="ctr" fontAlgn="b"/>
                      <a:r>
                        <a:rPr lang="de-DE" sz="2000" b="1" i="0" u="none" strike="noStrike">
                          <a:solidFill>
                            <a:srgbClr val="000000"/>
                          </a:solidFill>
                          <a:effectLst/>
                          <a:latin typeface="Calibri"/>
                        </a:rPr>
                        <a:t>S0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l" fontAlgn="b"/>
                      <a:r>
                        <a:rPr lang="de-DE" sz="20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b"/>
                      <a:r>
                        <a:rPr lang="de-DE" sz="2000" b="0" i="0" u="none" strike="noStrike">
                          <a:solidFill>
                            <a:srgbClr val="000000"/>
                          </a:solidFill>
                          <a:effectLst/>
                          <a:latin typeface="Calibri"/>
                        </a:rPr>
                        <a:t>A2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b"/>
                      <a:r>
                        <a:rPr lang="de-DE" sz="2000" b="0" i="0" u="none" strike="noStrike">
                          <a:solidFill>
                            <a:srgbClr val="000000"/>
                          </a:solidFill>
                          <a:effectLst/>
                          <a:latin typeface="Calibri"/>
                        </a:rPr>
                        <a:t>A2/ B1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b"/>
                      <a:r>
                        <a:rPr lang="de-DE" sz="2000" b="0" i="0" u="none" strike="noStrike" dirty="0">
                          <a:solidFill>
                            <a:srgbClr val="000000"/>
                          </a:solidFill>
                          <a:effectLst/>
                          <a:latin typeface="Calibri"/>
                        </a:rPr>
                        <a:t>B1/ B2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extLst>
                  <a:ext uri="{0D108BD9-81ED-4DB2-BD59-A6C34878D82A}">
                    <a16:rowId xmlns:a16="http://schemas.microsoft.com/office/drawing/2014/main" val="10004"/>
                  </a:ext>
                </a:extLst>
              </a:tr>
            </a:tbl>
          </a:graphicData>
        </a:graphic>
      </p:graphicFrame>
    </p:spTree>
  </p:cSld>
  <p:clrMapOvr>
    <a:masterClrMapping/>
  </p:clrMapOvr>
  <p:transition>
    <p:zo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9552" y="2780928"/>
            <a:ext cx="8056662" cy="18487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el 1">
            <a:extLst>
              <a:ext uri="{FF2B5EF4-FFF2-40B4-BE49-F238E27FC236}">
                <a16:creationId xmlns:a16="http://schemas.microsoft.com/office/drawing/2014/main" id="{708EC533-B3EF-41E9-BE90-044FC5F4E26D}"/>
              </a:ext>
            </a:extLst>
          </p:cNvPr>
          <p:cNvSpPr>
            <a:spLocks noGrp="1"/>
          </p:cNvSpPr>
          <p:nvPr>
            <p:ph type="title"/>
          </p:nvPr>
        </p:nvSpPr>
        <p:spPr>
          <a:xfrm>
            <a:off x="611560" y="470992"/>
            <a:ext cx="7772400" cy="941784"/>
          </a:xfrm>
        </p:spPr>
        <p:txBody>
          <a:bodyPr/>
          <a:lstStyle/>
          <a:p>
            <a:r>
              <a:rPr lang="de-DE" dirty="0"/>
              <a:t>Datenerfassung Abitur</a:t>
            </a:r>
            <a:br>
              <a:rPr lang="de-DE" dirty="0"/>
            </a:br>
            <a:r>
              <a:rPr lang="de-DE" sz="2000" dirty="0"/>
              <a:t>Erläuterung der einzelnen Punkte</a:t>
            </a:r>
          </a:p>
        </p:txBody>
      </p:sp>
    </p:spTree>
    <p:extLst>
      <p:ext uri="{BB962C8B-B14F-4D97-AF65-F5344CB8AC3E}">
        <p14:creationId xmlns:p14="http://schemas.microsoft.com/office/powerpoint/2010/main" val="455211522"/>
      </p:ext>
    </p:extLst>
  </p:cSld>
  <p:clrMapOvr>
    <a:masterClrMapping/>
  </p:clrMapOvr>
  <p:transition>
    <p:zo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5536" y="3068960"/>
            <a:ext cx="8135296" cy="12786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el 1">
            <a:extLst>
              <a:ext uri="{FF2B5EF4-FFF2-40B4-BE49-F238E27FC236}">
                <a16:creationId xmlns:a16="http://schemas.microsoft.com/office/drawing/2014/main" id="{5E37C3DC-5658-49E6-8F99-314FD82E21E0}"/>
              </a:ext>
            </a:extLst>
          </p:cNvPr>
          <p:cNvSpPr>
            <a:spLocks noGrp="1"/>
          </p:cNvSpPr>
          <p:nvPr>
            <p:ph type="title"/>
          </p:nvPr>
        </p:nvSpPr>
        <p:spPr>
          <a:xfrm>
            <a:off x="685800" y="609600"/>
            <a:ext cx="7772400" cy="1143000"/>
          </a:xfrm>
        </p:spPr>
        <p:txBody>
          <a:bodyPr/>
          <a:lstStyle/>
          <a:p>
            <a:r>
              <a:rPr lang="de-DE" dirty="0"/>
              <a:t>Datenerfassung Abitur</a:t>
            </a:r>
            <a:br>
              <a:rPr lang="de-DE" dirty="0"/>
            </a:br>
            <a:r>
              <a:rPr lang="de-DE" sz="2000" dirty="0"/>
              <a:t>Erläuterung der einzelnen Punkte</a:t>
            </a:r>
          </a:p>
        </p:txBody>
      </p:sp>
    </p:spTree>
    <p:extLst>
      <p:ext uri="{BB962C8B-B14F-4D97-AF65-F5344CB8AC3E}">
        <p14:creationId xmlns:p14="http://schemas.microsoft.com/office/powerpoint/2010/main" val="1578570497"/>
      </p:ext>
    </p:extLst>
  </p:cSld>
  <p:clrMapOvr>
    <a:masterClrMapping/>
  </p:clrMapOvr>
  <p:transition>
    <p:zo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238" y="476250"/>
            <a:ext cx="8793162" cy="59769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feld 1">
            <a:extLst>
              <a:ext uri="{FF2B5EF4-FFF2-40B4-BE49-F238E27FC236}">
                <a16:creationId xmlns:a16="http://schemas.microsoft.com/office/drawing/2014/main" id="{B0C4CBA4-1970-42E9-9D2A-5FBE8EF719C1}"/>
              </a:ext>
            </a:extLst>
          </p:cNvPr>
          <p:cNvSpPr txBox="1"/>
          <p:nvPr/>
        </p:nvSpPr>
        <p:spPr>
          <a:xfrm flipH="1">
            <a:off x="124495" y="116632"/>
            <a:ext cx="8447855" cy="461665"/>
          </a:xfrm>
          <a:prstGeom prst="rect">
            <a:avLst/>
          </a:prstGeom>
          <a:noFill/>
        </p:spPr>
        <p:txBody>
          <a:bodyPr wrap="square" rtlCol="0">
            <a:spAutoFit/>
          </a:bodyPr>
          <a:lstStyle/>
          <a:p>
            <a:pPr algn="l"/>
            <a:r>
              <a:rPr lang="de-DE" dirty="0"/>
              <a:t>So sieht eine typische Zulassung aus:</a:t>
            </a:r>
          </a:p>
        </p:txBody>
      </p:sp>
    </p:spTree>
  </p:cSld>
  <p:clrMapOvr>
    <a:masterClrMapping/>
  </p:clrMapOvr>
  <p:transition>
    <p:zo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14" name="Group 5"/>
          <p:cNvGrpSpPr>
            <a:grpSpLocks/>
          </p:cNvGrpSpPr>
          <p:nvPr/>
        </p:nvGrpSpPr>
        <p:grpSpPr bwMode="auto">
          <a:xfrm>
            <a:off x="304800" y="152400"/>
            <a:ext cx="8696325" cy="304800"/>
            <a:chOff x="192" y="96"/>
            <a:chExt cx="5478" cy="192"/>
          </a:xfrm>
        </p:grpSpPr>
        <p:sp>
          <p:nvSpPr>
            <p:cNvPr id="13319" name="Line 6"/>
            <p:cNvSpPr>
              <a:spLocks noChangeShapeType="1"/>
            </p:cNvSpPr>
            <p:nvPr/>
          </p:nvSpPr>
          <p:spPr bwMode="auto">
            <a:xfrm>
              <a:off x="192" y="288"/>
              <a:ext cx="547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3320" name="Rectangle 7"/>
            <p:cNvSpPr>
              <a:spLocks noChangeArrowheads="1"/>
            </p:cNvSpPr>
            <p:nvPr/>
          </p:nvSpPr>
          <p:spPr bwMode="auto">
            <a:xfrm>
              <a:off x="3408" y="96"/>
              <a:ext cx="226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de-DE" altLang="de-DE" sz="1400" b="1">
                  <a:latin typeface="Arial" charset="0"/>
                  <a:cs typeface="Times New Roman" pitchFamily="18" charset="0"/>
                </a:rPr>
                <a:t>Gymnasiale Oberstufe / Sekundarstufe II</a:t>
              </a:r>
            </a:p>
          </p:txBody>
        </p:sp>
      </p:grpSp>
      <p:sp>
        <p:nvSpPr>
          <p:cNvPr id="13315" name="Rectangle 8"/>
          <p:cNvSpPr>
            <a:spLocks noChangeArrowheads="1"/>
          </p:cNvSpPr>
          <p:nvPr/>
        </p:nvSpPr>
        <p:spPr bwMode="auto">
          <a:xfrm>
            <a:off x="228600" y="838200"/>
            <a:ext cx="914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de-DE" altLang="de-DE" sz="2400" u="sng">
                <a:latin typeface="Arial" charset="0"/>
                <a:cs typeface="Times New Roman" pitchFamily="18" charset="0"/>
              </a:rPr>
              <a:t>Die Berechnung Abiturzulassung</a:t>
            </a:r>
            <a:endParaRPr lang="de-DE" altLang="de-DE" sz="2000" b="1">
              <a:solidFill>
                <a:srgbClr val="990000"/>
              </a:solidFill>
              <a:latin typeface="Arial" charset="0"/>
              <a:cs typeface="Times New Roman" pitchFamily="18" charset="0"/>
            </a:endParaRPr>
          </a:p>
        </p:txBody>
      </p:sp>
      <p:pic>
        <p:nvPicPr>
          <p:cNvPr id="13316"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71450"/>
            <a:ext cx="50006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Text Box 10"/>
          <p:cNvSpPr txBox="1">
            <a:spLocks noChangeArrowheads="1"/>
          </p:cNvSpPr>
          <p:nvPr/>
        </p:nvSpPr>
        <p:spPr bwMode="auto">
          <a:xfrm>
            <a:off x="381000" y="2565400"/>
            <a:ext cx="7543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r>
              <a:rPr lang="de-DE" altLang="de-DE" sz="2000">
                <a:latin typeface="Arial" charset="0"/>
              </a:rPr>
              <a:t>Berechnung der Punktzahl aus Block I:</a:t>
            </a:r>
          </a:p>
        </p:txBody>
      </p:sp>
      <p:sp>
        <p:nvSpPr>
          <p:cNvPr id="13318" name="Text Box 11"/>
          <p:cNvSpPr txBox="1">
            <a:spLocks noChangeArrowheads="1"/>
          </p:cNvSpPr>
          <p:nvPr/>
        </p:nvSpPr>
        <p:spPr bwMode="auto">
          <a:xfrm>
            <a:off x="381000" y="3141663"/>
            <a:ext cx="7237413" cy="2325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457200" indent="-457200"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80000"/>
              </a:lnSpc>
              <a:buFontTx/>
              <a:buNone/>
            </a:pPr>
            <a:r>
              <a:rPr lang="de-DE" altLang="de-DE" sz="1800">
                <a:latin typeface="Arial" charset="0"/>
              </a:rPr>
              <a:t>Formel: </a:t>
            </a:r>
            <a:r>
              <a:rPr lang="de-DE" altLang="de-DE" sz="1800" b="1">
                <a:latin typeface="Arial" charset="0"/>
              </a:rPr>
              <a:t>E I = (P : S) x 40</a:t>
            </a:r>
          </a:p>
          <a:p>
            <a:pPr eaLnBrk="1" hangingPunct="1">
              <a:lnSpc>
                <a:spcPct val="80000"/>
              </a:lnSpc>
              <a:buFontTx/>
              <a:buNone/>
            </a:pPr>
            <a:endParaRPr lang="de-DE" altLang="de-DE" sz="1800">
              <a:latin typeface="Arial" charset="0"/>
            </a:endParaRPr>
          </a:p>
          <a:p>
            <a:pPr eaLnBrk="1" hangingPunct="1">
              <a:lnSpc>
                <a:spcPct val="80000"/>
              </a:lnSpc>
              <a:buFontTx/>
              <a:buNone/>
            </a:pPr>
            <a:r>
              <a:rPr lang="de-DE" altLang="de-DE" sz="1800">
                <a:latin typeface="Arial" charset="0"/>
              </a:rPr>
              <a:t>	</a:t>
            </a:r>
            <a:r>
              <a:rPr lang="de-DE" altLang="de-DE" sz="1600">
                <a:latin typeface="Arial" charset="0"/>
              </a:rPr>
              <a:t>E I = (Gesamt-)Ergebnis Block I</a:t>
            </a:r>
          </a:p>
          <a:p>
            <a:pPr eaLnBrk="1" hangingPunct="1">
              <a:lnSpc>
                <a:spcPct val="80000"/>
              </a:lnSpc>
              <a:buFontTx/>
              <a:buNone/>
            </a:pPr>
            <a:r>
              <a:rPr lang="de-DE" altLang="de-DE" sz="1600">
                <a:latin typeface="Arial" charset="0"/>
              </a:rPr>
              <a:t>	P = Erzielte Punkte in den eingebrachten Fächern in vier Schulhalbjahren</a:t>
            </a:r>
          </a:p>
          <a:p>
            <a:pPr eaLnBrk="1" hangingPunct="1">
              <a:lnSpc>
                <a:spcPct val="80000"/>
              </a:lnSpc>
              <a:buFontTx/>
              <a:buNone/>
            </a:pPr>
            <a:r>
              <a:rPr lang="de-DE" altLang="de-DE" sz="1600">
                <a:latin typeface="Arial" charset="0"/>
              </a:rPr>
              <a:t>	S = Anzahl der Schulhalbjahresergebnisse</a:t>
            </a:r>
          </a:p>
          <a:p>
            <a:pPr eaLnBrk="1" hangingPunct="1">
              <a:lnSpc>
                <a:spcPct val="80000"/>
              </a:lnSpc>
              <a:buFontTx/>
              <a:buNone/>
            </a:pPr>
            <a:r>
              <a:rPr lang="de-DE" altLang="de-DE" sz="1600">
                <a:latin typeface="Arial" charset="0"/>
              </a:rPr>
              <a:t>	(doppelt gewichtete Fächer zählen auch doppelt).</a:t>
            </a:r>
          </a:p>
          <a:p>
            <a:pPr eaLnBrk="1" hangingPunct="1">
              <a:lnSpc>
                <a:spcPct val="80000"/>
              </a:lnSpc>
              <a:buFontTx/>
              <a:buNone/>
            </a:pPr>
            <a:endParaRPr lang="de-DE" altLang="de-DE" sz="1600">
              <a:latin typeface="Arial" charset="0"/>
            </a:endParaRPr>
          </a:p>
          <a:p>
            <a:pPr eaLnBrk="1" hangingPunct="1">
              <a:lnSpc>
                <a:spcPct val="80000"/>
              </a:lnSpc>
              <a:buFontTx/>
              <a:buNone/>
            </a:pPr>
            <a:endParaRPr lang="de-DE" altLang="de-DE" sz="800">
              <a:latin typeface="Arial" charset="0"/>
            </a:endParaRPr>
          </a:p>
          <a:p>
            <a:pPr eaLnBrk="1" hangingPunct="1">
              <a:spcBef>
                <a:spcPct val="0"/>
              </a:spcBef>
              <a:buFontTx/>
              <a:buNone/>
            </a:pPr>
            <a:endParaRPr lang="de-DE" altLang="de-DE" sz="2400">
              <a:latin typeface="Arial" charset="0"/>
            </a:endParaRPr>
          </a:p>
        </p:txBody>
      </p:sp>
      <p:sp>
        <p:nvSpPr>
          <p:cNvPr id="2" name="Textfeld 1">
            <a:extLst>
              <a:ext uri="{FF2B5EF4-FFF2-40B4-BE49-F238E27FC236}">
                <a16:creationId xmlns:a16="http://schemas.microsoft.com/office/drawing/2014/main" id="{6703E12D-AAFD-41DF-84D3-38764A0F43FE}"/>
              </a:ext>
            </a:extLst>
          </p:cNvPr>
          <p:cNvSpPr txBox="1"/>
          <p:nvPr/>
        </p:nvSpPr>
        <p:spPr>
          <a:xfrm>
            <a:off x="411226" y="1732726"/>
            <a:ext cx="7850226" cy="400110"/>
          </a:xfrm>
          <a:prstGeom prst="rect">
            <a:avLst/>
          </a:prstGeom>
          <a:noFill/>
        </p:spPr>
        <p:txBody>
          <a:bodyPr wrap="none" rtlCol="0">
            <a:spAutoFit/>
          </a:bodyPr>
          <a:lstStyle/>
          <a:p>
            <a:r>
              <a:rPr lang="de-DE" sz="2000" dirty="0"/>
              <a:t>wird auf den folgenden Seiten nochmal an einem Beispiel erläutert:</a:t>
            </a:r>
          </a:p>
        </p:txBody>
      </p:sp>
    </p:spTree>
  </p:cSld>
  <p:clrMapOvr>
    <a:masterClrMapping/>
  </p:clrMapOvr>
  <p:transition>
    <p:zo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38" name="Group 5"/>
          <p:cNvGrpSpPr>
            <a:grpSpLocks/>
          </p:cNvGrpSpPr>
          <p:nvPr/>
        </p:nvGrpSpPr>
        <p:grpSpPr bwMode="auto">
          <a:xfrm>
            <a:off x="304800" y="152400"/>
            <a:ext cx="8696325" cy="304800"/>
            <a:chOff x="192" y="96"/>
            <a:chExt cx="5478" cy="192"/>
          </a:xfrm>
        </p:grpSpPr>
        <p:sp>
          <p:nvSpPr>
            <p:cNvPr id="14476" name="Line 6"/>
            <p:cNvSpPr>
              <a:spLocks noChangeShapeType="1"/>
            </p:cNvSpPr>
            <p:nvPr/>
          </p:nvSpPr>
          <p:spPr bwMode="auto">
            <a:xfrm>
              <a:off x="192" y="288"/>
              <a:ext cx="547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4477" name="Rectangle 7"/>
            <p:cNvSpPr>
              <a:spLocks noChangeArrowheads="1"/>
            </p:cNvSpPr>
            <p:nvPr/>
          </p:nvSpPr>
          <p:spPr bwMode="auto">
            <a:xfrm>
              <a:off x="3408" y="96"/>
              <a:ext cx="226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de-DE" altLang="de-DE" sz="1400" b="1">
                  <a:latin typeface="Arial" charset="0"/>
                  <a:cs typeface="Times New Roman" pitchFamily="18" charset="0"/>
                </a:rPr>
                <a:t>Gymnasiale Oberstufe / Sekundarstufe II</a:t>
              </a:r>
            </a:p>
          </p:txBody>
        </p:sp>
      </p:grpSp>
      <p:sp>
        <p:nvSpPr>
          <p:cNvPr id="14339" name="Rectangle 8"/>
          <p:cNvSpPr>
            <a:spLocks noChangeArrowheads="1"/>
          </p:cNvSpPr>
          <p:nvPr/>
        </p:nvSpPr>
        <p:spPr bwMode="auto">
          <a:xfrm>
            <a:off x="228600" y="838200"/>
            <a:ext cx="31242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de-DE" altLang="de-DE" sz="2400" u="sng">
                <a:latin typeface="Arial" charset="0"/>
                <a:cs typeface="Times New Roman" pitchFamily="18" charset="0"/>
              </a:rPr>
              <a:t>Die Abiturzulassung</a:t>
            </a:r>
          </a:p>
          <a:p>
            <a:pPr algn="ctr" eaLnBrk="1" hangingPunct="1">
              <a:spcBef>
                <a:spcPct val="0"/>
              </a:spcBef>
              <a:buFontTx/>
              <a:buNone/>
            </a:pPr>
            <a:endParaRPr lang="de-DE" altLang="de-DE" sz="2000" b="1">
              <a:solidFill>
                <a:srgbClr val="990000"/>
              </a:solidFill>
              <a:latin typeface="Arial" charset="0"/>
              <a:cs typeface="Times New Roman" pitchFamily="18" charset="0"/>
            </a:endParaRPr>
          </a:p>
        </p:txBody>
      </p:sp>
      <p:pic>
        <p:nvPicPr>
          <p:cNvPr id="14340"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71450"/>
            <a:ext cx="50006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Text Box 10"/>
          <p:cNvSpPr txBox="1">
            <a:spLocks noChangeArrowheads="1"/>
          </p:cNvSpPr>
          <p:nvPr/>
        </p:nvSpPr>
        <p:spPr bwMode="auto">
          <a:xfrm>
            <a:off x="304800" y="1676400"/>
            <a:ext cx="24384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50000"/>
              </a:spcBef>
              <a:buFontTx/>
              <a:buNone/>
            </a:pPr>
            <a:r>
              <a:rPr lang="de-DE" altLang="de-DE" sz="2000">
                <a:latin typeface="Arial" charset="0"/>
              </a:rPr>
              <a:t>Berechnung der Punktzahl aus Block I - Beispiel:</a:t>
            </a:r>
          </a:p>
        </p:txBody>
      </p:sp>
      <p:graphicFrame>
        <p:nvGraphicFramePr>
          <p:cNvPr id="144698" name="Group 314"/>
          <p:cNvGraphicFramePr>
            <a:graphicFrameLocks noGrp="1"/>
          </p:cNvGraphicFramePr>
          <p:nvPr>
            <p:extLst>
              <p:ext uri="{D42A27DB-BD31-4B8C-83A1-F6EECF244321}">
                <p14:modId xmlns:p14="http://schemas.microsoft.com/office/powerpoint/2010/main" val="267935190"/>
              </p:ext>
            </p:extLst>
          </p:nvPr>
        </p:nvGraphicFramePr>
        <p:xfrm>
          <a:off x="3048000" y="457200"/>
          <a:ext cx="5867400" cy="6072203"/>
        </p:xfrm>
        <a:graphic>
          <a:graphicData uri="http://schemas.openxmlformats.org/drawingml/2006/table">
            <a:tbl>
              <a:tblPr/>
              <a:tblGrid>
                <a:gridCol w="985838">
                  <a:extLst>
                    <a:ext uri="{9D8B030D-6E8A-4147-A177-3AD203B41FA5}">
                      <a16:colId xmlns:a16="http://schemas.microsoft.com/office/drawing/2014/main" val="20000"/>
                    </a:ext>
                  </a:extLst>
                </a:gridCol>
                <a:gridCol w="782637">
                  <a:extLst>
                    <a:ext uri="{9D8B030D-6E8A-4147-A177-3AD203B41FA5}">
                      <a16:colId xmlns:a16="http://schemas.microsoft.com/office/drawing/2014/main" val="20001"/>
                    </a:ext>
                  </a:extLst>
                </a:gridCol>
                <a:gridCol w="814388">
                  <a:extLst>
                    <a:ext uri="{9D8B030D-6E8A-4147-A177-3AD203B41FA5}">
                      <a16:colId xmlns:a16="http://schemas.microsoft.com/office/drawing/2014/main" val="20002"/>
                    </a:ext>
                  </a:extLst>
                </a:gridCol>
                <a:gridCol w="858837">
                  <a:extLst>
                    <a:ext uri="{9D8B030D-6E8A-4147-A177-3AD203B41FA5}">
                      <a16:colId xmlns:a16="http://schemas.microsoft.com/office/drawing/2014/main" val="20003"/>
                    </a:ext>
                  </a:extLst>
                </a:gridCol>
                <a:gridCol w="776288">
                  <a:extLst>
                    <a:ext uri="{9D8B030D-6E8A-4147-A177-3AD203B41FA5}">
                      <a16:colId xmlns:a16="http://schemas.microsoft.com/office/drawing/2014/main" val="20004"/>
                    </a:ext>
                  </a:extLst>
                </a:gridCol>
                <a:gridCol w="750887">
                  <a:extLst>
                    <a:ext uri="{9D8B030D-6E8A-4147-A177-3AD203B41FA5}">
                      <a16:colId xmlns:a16="http://schemas.microsoft.com/office/drawing/2014/main" val="20005"/>
                    </a:ext>
                  </a:extLst>
                </a:gridCol>
                <a:gridCol w="898525">
                  <a:extLst>
                    <a:ext uri="{9D8B030D-6E8A-4147-A177-3AD203B41FA5}">
                      <a16:colId xmlns:a16="http://schemas.microsoft.com/office/drawing/2014/main" val="20006"/>
                    </a:ext>
                  </a:extLst>
                </a:gridCol>
              </a:tblGrid>
              <a:tr h="460275">
                <a:tc rowSpan="2">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sz="1500" b="1" i="0" u="none" strike="noStrike" cap="none" normalizeH="0" baseline="0" dirty="0">
                          <a:ln>
                            <a:noFill/>
                          </a:ln>
                          <a:solidFill>
                            <a:schemeClr val="tx1"/>
                          </a:solidFill>
                          <a:effectLst/>
                          <a:latin typeface="Times New Roman" charset="0"/>
                          <a:cs typeface="Times New Roman" charset="0"/>
                        </a:rPr>
                        <a:t>Fach</a:t>
                      </a: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sz="1700" b="1" i="0" u="none" strike="noStrike" cap="none" normalizeH="0" baseline="0">
                          <a:ln>
                            <a:noFill/>
                          </a:ln>
                          <a:solidFill>
                            <a:schemeClr val="tx1"/>
                          </a:solidFill>
                          <a:effectLst/>
                          <a:latin typeface="Times New Roman" charset="0"/>
                          <a:cs typeface="Times New Roman" charset="0"/>
                        </a:rPr>
                        <a:t>Abi-fach</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sz="1700" b="1" i="0" u="none" strike="noStrike" cap="none" normalizeH="0" baseline="0">
                          <a:ln>
                            <a:noFill/>
                          </a:ln>
                          <a:solidFill>
                            <a:schemeClr val="tx1"/>
                          </a:solidFill>
                          <a:effectLst/>
                          <a:latin typeface="Times New Roman" charset="0"/>
                          <a:cs typeface="Times New Roman" charset="0"/>
                        </a:rPr>
                        <a:t>Q1</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de-DE"/>
                    </a:p>
                  </a:txBody>
                  <a:tcPr/>
                </a:tc>
                <a:tc grid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sz="1700" b="1" i="0" u="none" strike="noStrike" cap="none" normalizeH="0" baseline="0">
                          <a:ln>
                            <a:noFill/>
                          </a:ln>
                          <a:solidFill>
                            <a:schemeClr val="tx1"/>
                          </a:solidFill>
                          <a:effectLst/>
                          <a:latin typeface="Times New Roman" charset="0"/>
                          <a:cs typeface="Times New Roman" charset="0"/>
                        </a:rPr>
                        <a:t>Q2</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de-DE"/>
                    </a:p>
                  </a:txBody>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sz="1100" b="0" i="0" u="none" strike="noStrike" cap="none" normalizeH="0" baseline="0">
                          <a:ln>
                            <a:noFill/>
                          </a:ln>
                          <a:solidFill>
                            <a:schemeClr val="tx1"/>
                          </a:solidFill>
                          <a:effectLst/>
                          <a:latin typeface="Times New Roman" charset="0"/>
                          <a:cs typeface="Times New Roman" charset="0"/>
                        </a:rPr>
                        <a:t>Anzahl anrechenbare Kurse</a:t>
                      </a: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59059">
                <a:tc vMerge="1">
                  <a:txBody>
                    <a:bodyPr/>
                    <a:lstStyle/>
                    <a:p>
                      <a:endParaRPr lang="de-DE"/>
                    </a:p>
                  </a:txBody>
                  <a:tcPr/>
                </a:tc>
                <a:tc vMerge="1">
                  <a:txBody>
                    <a:bodyPr/>
                    <a:lstStyle/>
                    <a:p>
                      <a:endParaRPr lang="de-DE"/>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sz="1100" b="1" i="0" u="none" strike="noStrike" cap="none" normalizeH="0" baseline="0">
                          <a:ln>
                            <a:noFill/>
                          </a:ln>
                          <a:solidFill>
                            <a:schemeClr val="tx1"/>
                          </a:solidFill>
                          <a:effectLst/>
                          <a:latin typeface="Times New Roman" charset="0"/>
                          <a:cs typeface="Times New Roman" charset="0"/>
                        </a:rPr>
                        <a:t>1.</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sz="1100" b="1" i="0" u="none" strike="noStrike" cap="none" normalizeH="0" baseline="0">
                          <a:ln>
                            <a:noFill/>
                          </a:ln>
                          <a:solidFill>
                            <a:schemeClr val="tx1"/>
                          </a:solidFill>
                          <a:effectLst/>
                          <a:latin typeface="Times New Roman" charset="0"/>
                          <a:cs typeface="Times New Roman" charset="0"/>
                        </a:rPr>
                        <a:t>2.</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sz="1100" b="1" i="0" u="none" strike="noStrike" cap="none" normalizeH="0" baseline="0">
                          <a:ln>
                            <a:noFill/>
                          </a:ln>
                          <a:solidFill>
                            <a:schemeClr val="tx1"/>
                          </a:solidFill>
                          <a:effectLst/>
                          <a:latin typeface="Times New Roman" charset="0"/>
                          <a:cs typeface="Times New Roman" charset="0"/>
                        </a:rPr>
                        <a:t>3.</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sz="1100" b="1" i="0" u="none" strike="noStrike" cap="none" normalizeH="0" baseline="0">
                          <a:ln>
                            <a:noFill/>
                          </a:ln>
                          <a:solidFill>
                            <a:schemeClr val="tx1"/>
                          </a:solidFill>
                          <a:effectLst/>
                          <a:latin typeface="Times New Roman" charset="0"/>
                          <a:cs typeface="Times New Roman" charset="0"/>
                        </a:rPr>
                        <a:t>4.</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de-DE"/>
                    </a:p>
                  </a:txBody>
                  <a:tcPr/>
                </a:tc>
                <a:extLst>
                  <a:ext uri="{0D108BD9-81ED-4DB2-BD59-A6C34878D82A}">
                    <a16:rowId xmlns:a16="http://schemas.microsoft.com/office/drawing/2014/main" val="10001"/>
                  </a:ext>
                </a:extLst>
              </a:tr>
              <a:tr h="350499">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sz="1500" b="0" i="0" u="none" strike="noStrike" cap="none" normalizeH="0" baseline="0">
                          <a:ln>
                            <a:noFill/>
                          </a:ln>
                          <a:solidFill>
                            <a:schemeClr val="tx1"/>
                          </a:solidFill>
                          <a:effectLst/>
                          <a:latin typeface="Times New Roman" charset="0"/>
                          <a:cs typeface="Times New Roman" charset="0"/>
                        </a:rPr>
                        <a:t>D</a:t>
                      </a: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700" b="0" i="0" u="none" strike="noStrike" cap="none" normalizeH="0" baseline="0">
                          <a:ln>
                            <a:noFill/>
                          </a:ln>
                          <a:solidFill>
                            <a:schemeClr val="tx1"/>
                          </a:solidFill>
                          <a:effectLst/>
                          <a:latin typeface="Times New Roman" charset="0"/>
                        </a:rPr>
                        <a:t>3.</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sz="1700" b="0" i="0" u="none" strike="noStrike" cap="none" normalizeH="0" baseline="0">
                          <a:ln>
                            <a:noFill/>
                          </a:ln>
                          <a:solidFill>
                            <a:schemeClr val="tx1"/>
                          </a:solidFill>
                          <a:effectLst/>
                          <a:latin typeface="Times New Roman" charset="0"/>
                          <a:cs typeface="Times New Roman" charset="0"/>
                        </a:rPr>
                        <a:t>8</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sz="1700" b="0" i="0" u="none" strike="noStrike" cap="none" normalizeH="0" baseline="0">
                          <a:ln>
                            <a:noFill/>
                          </a:ln>
                          <a:solidFill>
                            <a:schemeClr val="tx1"/>
                          </a:solidFill>
                          <a:effectLst/>
                          <a:latin typeface="Times New Roman" charset="0"/>
                          <a:cs typeface="Times New Roman" charset="0"/>
                        </a:rPr>
                        <a:t>7</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sz="1700" b="0" i="0" u="none" strike="noStrike" cap="none" normalizeH="0" baseline="0">
                          <a:ln>
                            <a:noFill/>
                          </a:ln>
                          <a:solidFill>
                            <a:schemeClr val="tx1"/>
                          </a:solidFill>
                          <a:effectLst/>
                          <a:latin typeface="Times New Roman" charset="0"/>
                          <a:cs typeface="Times New Roman" charset="0"/>
                        </a:rPr>
                        <a:t>7</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sz="1700" b="0" i="0" u="none" strike="noStrike" cap="none" normalizeH="0" baseline="0">
                          <a:ln>
                            <a:noFill/>
                          </a:ln>
                          <a:solidFill>
                            <a:schemeClr val="tx1"/>
                          </a:solidFill>
                          <a:effectLst/>
                          <a:latin typeface="Times New Roman" charset="0"/>
                          <a:cs typeface="Times New Roman" charset="0"/>
                        </a:rPr>
                        <a:t>8</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700" b="1" i="0" u="none" strike="noStrike" cap="none" normalizeH="0" baseline="0">
                          <a:ln>
                            <a:noFill/>
                          </a:ln>
                          <a:solidFill>
                            <a:schemeClr val="tx1"/>
                          </a:solidFill>
                          <a:effectLst/>
                          <a:latin typeface="Times New Roman" charset="0"/>
                        </a:rPr>
                        <a:t>4</a:t>
                      </a: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50499">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sz="1500" b="0" i="0" u="none" strike="noStrike" cap="none" normalizeH="0" baseline="0">
                          <a:ln>
                            <a:noFill/>
                          </a:ln>
                          <a:solidFill>
                            <a:schemeClr val="tx1"/>
                          </a:solidFill>
                          <a:effectLst/>
                          <a:latin typeface="Times New Roman" charset="0"/>
                          <a:cs typeface="Times New Roman" charset="0"/>
                        </a:rPr>
                        <a:t>E</a:t>
                      </a: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de-DE" sz="1700" b="0" i="0" u="none" strike="noStrike" cap="none" normalizeH="0" baseline="0">
                        <a:ln>
                          <a:noFill/>
                        </a:ln>
                        <a:solidFill>
                          <a:schemeClr val="tx1"/>
                        </a:solidFill>
                        <a:effectLst/>
                        <a:latin typeface="Times New Roman" charset="0"/>
                      </a:endParaRP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700" b="0" i="0" u="none" strike="noStrike" cap="none" normalizeH="0" baseline="0" dirty="0">
                          <a:ln>
                            <a:noFill/>
                          </a:ln>
                          <a:solidFill>
                            <a:schemeClr val="tx1"/>
                          </a:solidFill>
                          <a:effectLst/>
                          <a:latin typeface="Times New Roman" charset="0"/>
                        </a:rPr>
                        <a:t>10</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700" b="0" i="0" u="none" strike="noStrike" cap="none" normalizeH="0" baseline="0" dirty="0">
                          <a:ln>
                            <a:noFill/>
                          </a:ln>
                          <a:solidFill>
                            <a:schemeClr val="tx1"/>
                          </a:solidFill>
                          <a:effectLst/>
                          <a:latin typeface="Times New Roman" charset="0"/>
                        </a:rPr>
                        <a:t>10</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700" b="0" i="0" u="none" strike="noStrike" cap="none" normalizeH="0" baseline="0" dirty="0">
                          <a:ln>
                            <a:noFill/>
                          </a:ln>
                          <a:solidFill>
                            <a:schemeClr val="tx1"/>
                          </a:solidFill>
                          <a:effectLst/>
                          <a:latin typeface="Times New Roman" charset="0"/>
                        </a:rPr>
                        <a:t>10</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700" b="0" i="0" u="none" strike="noStrike" cap="none" normalizeH="0" baseline="0" dirty="0">
                          <a:ln>
                            <a:noFill/>
                          </a:ln>
                          <a:solidFill>
                            <a:schemeClr val="tx1"/>
                          </a:solidFill>
                          <a:effectLst/>
                          <a:latin typeface="Times New Roman" charset="0"/>
                        </a:rPr>
                        <a:t>10</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700" b="1" i="0" u="none" strike="noStrike" cap="none" normalizeH="0" baseline="0">
                          <a:ln>
                            <a:noFill/>
                          </a:ln>
                          <a:solidFill>
                            <a:schemeClr val="tx1"/>
                          </a:solidFill>
                          <a:effectLst/>
                          <a:latin typeface="Times New Roman" charset="0"/>
                        </a:rPr>
                        <a:t>4</a:t>
                      </a: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50499">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sz="1500" b="0" i="0" u="none" strike="noStrike" cap="none" normalizeH="0" baseline="0">
                          <a:ln>
                            <a:noFill/>
                          </a:ln>
                          <a:solidFill>
                            <a:schemeClr val="tx1"/>
                          </a:solidFill>
                          <a:effectLst/>
                          <a:latin typeface="Times New Roman" charset="0"/>
                          <a:cs typeface="Times New Roman" charset="0"/>
                        </a:rPr>
                        <a:t>KU</a:t>
                      </a: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de-DE" sz="1700" b="0" i="0" u="none" strike="noStrike" cap="none" normalizeH="0" baseline="0">
                        <a:ln>
                          <a:noFill/>
                        </a:ln>
                        <a:solidFill>
                          <a:schemeClr val="tx1"/>
                        </a:solidFill>
                        <a:effectLst/>
                        <a:latin typeface="Times New Roman" charset="0"/>
                      </a:endParaRP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700" b="0" i="0" u="none" strike="noStrike" cap="none" normalizeH="0" baseline="0" dirty="0">
                          <a:ln>
                            <a:noFill/>
                          </a:ln>
                          <a:solidFill>
                            <a:schemeClr val="tx1"/>
                          </a:solidFill>
                          <a:effectLst/>
                          <a:latin typeface="Times New Roman" charset="0"/>
                        </a:rPr>
                        <a:t>8</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700" b="0" i="0" u="none" strike="noStrike" cap="none" normalizeH="0" baseline="0">
                          <a:ln>
                            <a:noFill/>
                          </a:ln>
                          <a:solidFill>
                            <a:schemeClr val="tx1"/>
                          </a:solidFill>
                          <a:effectLst/>
                          <a:latin typeface="Times New Roman" charset="0"/>
                        </a:rPr>
                        <a:t>10</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700" b="0" i="0" u="none" strike="noStrike" cap="none" normalizeH="0" baseline="0">
                          <a:ln>
                            <a:noFill/>
                          </a:ln>
                          <a:solidFill>
                            <a:schemeClr val="tx1"/>
                          </a:solidFill>
                          <a:effectLst/>
                          <a:latin typeface="Times New Roman" charset="0"/>
                        </a:rPr>
                        <a:t>10</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700" b="0" i="0" u="none" strike="noStrike" cap="none" normalizeH="0" baseline="0">
                          <a:ln>
                            <a:noFill/>
                          </a:ln>
                          <a:solidFill>
                            <a:schemeClr val="tx1"/>
                          </a:solidFill>
                          <a:effectLst/>
                          <a:latin typeface="Times New Roman" charset="0"/>
                        </a:rPr>
                        <a:t>9</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700" b="1" i="0" u="none" strike="noStrike" cap="none" normalizeH="0" baseline="0">
                          <a:ln>
                            <a:noFill/>
                          </a:ln>
                          <a:solidFill>
                            <a:schemeClr val="tx1"/>
                          </a:solidFill>
                          <a:effectLst/>
                          <a:latin typeface="Times New Roman" charset="0"/>
                        </a:rPr>
                        <a:t>4</a:t>
                      </a: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50499">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sz="1500" b="0" i="0" u="none" strike="noStrike" cap="none" normalizeH="0" baseline="0">
                          <a:ln>
                            <a:noFill/>
                          </a:ln>
                          <a:solidFill>
                            <a:schemeClr val="tx1"/>
                          </a:solidFill>
                          <a:effectLst/>
                          <a:latin typeface="Times New Roman" charset="0"/>
                          <a:cs typeface="Times New Roman" charset="0"/>
                        </a:rPr>
                        <a:t>PA</a:t>
                      </a: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700" b="0" i="0" u="none" strike="noStrike" cap="none" normalizeH="0" baseline="0">
                          <a:ln>
                            <a:noFill/>
                          </a:ln>
                          <a:solidFill>
                            <a:schemeClr val="tx1"/>
                          </a:solidFill>
                          <a:effectLst/>
                          <a:latin typeface="Times New Roman" charset="0"/>
                        </a:rPr>
                        <a:t>LK</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700" b="0" i="0" u="none" strike="noStrike" cap="none" normalizeH="0" baseline="0">
                          <a:ln>
                            <a:noFill/>
                          </a:ln>
                          <a:solidFill>
                            <a:schemeClr val="tx1"/>
                          </a:solidFill>
                          <a:effectLst/>
                          <a:latin typeface="Times New Roman" charset="0"/>
                        </a:rPr>
                        <a:t>7</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700" b="0" i="0" u="none" strike="noStrike" cap="none" normalizeH="0" baseline="0" dirty="0">
                          <a:ln>
                            <a:noFill/>
                          </a:ln>
                          <a:solidFill>
                            <a:schemeClr val="tx1"/>
                          </a:solidFill>
                          <a:effectLst/>
                          <a:latin typeface="Times New Roman" charset="0"/>
                        </a:rPr>
                        <a:t>4</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700" b="0" i="0" u="none" strike="noStrike" cap="none" normalizeH="0" baseline="0" dirty="0">
                          <a:ln>
                            <a:noFill/>
                          </a:ln>
                          <a:solidFill>
                            <a:schemeClr val="tx1"/>
                          </a:solidFill>
                          <a:effectLst/>
                          <a:latin typeface="Times New Roman" charset="0"/>
                        </a:rPr>
                        <a:t>4</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700" b="0" i="0" u="none" strike="noStrike" cap="none" normalizeH="0" baseline="0" dirty="0">
                          <a:ln>
                            <a:noFill/>
                          </a:ln>
                          <a:solidFill>
                            <a:schemeClr val="tx1"/>
                          </a:solidFill>
                          <a:effectLst/>
                          <a:latin typeface="Times New Roman" charset="0"/>
                        </a:rPr>
                        <a:t>4</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700" b="1" i="0" u="none" strike="noStrike" cap="none" normalizeH="0" baseline="0">
                          <a:ln>
                            <a:noFill/>
                          </a:ln>
                          <a:solidFill>
                            <a:schemeClr val="tx1"/>
                          </a:solidFill>
                          <a:effectLst/>
                          <a:latin typeface="Times New Roman" charset="0"/>
                        </a:rPr>
                        <a:t>4</a:t>
                      </a: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50499">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sz="1500" b="0" i="0" u="none" strike="noStrike" cap="none" normalizeH="0" baseline="0">
                          <a:ln>
                            <a:noFill/>
                          </a:ln>
                          <a:solidFill>
                            <a:schemeClr val="tx1"/>
                          </a:solidFill>
                          <a:effectLst/>
                          <a:latin typeface="Times New Roman" charset="0"/>
                          <a:cs typeface="Times New Roman" charset="0"/>
                        </a:rPr>
                        <a:t>SW</a:t>
                      </a: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de-DE" sz="1700" b="0" i="0" u="none" strike="noStrike" cap="none" normalizeH="0" baseline="0">
                        <a:ln>
                          <a:noFill/>
                        </a:ln>
                        <a:solidFill>
                          <a:schemeClr val="tx1"/>
                        </a:solidFill>
                        <a:effectLst/>
                        <a:latin typeface="Times New Roman" charset="0"/>
                      </a:endParaRP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700" b="0" i="0" u="none" strike="noStrike" cap="none" normalizeH="0" baseline="0">
                          <a:ln>
                            <a:noFill/>
                          </a:ln>
                          <a:solidFill>
                            <a:schemeClr val="tx1"/>
                          </a:solidFill>
                          <a:effectLst/>
                          <a:latin typeface="Times New Roman" charset="0"/>
                        </a:rPr>
                        <a:t>--</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700" b="0" i="0" u="none" strike="noStrike" cap="none" normalizeH="0" baseline="0">
                          <a:ln>
                            <a:noFill/>
                          </a:ln>
                          <a:solidFill>
                            <a:schemeClr val="tx1"/>
                          </a:solidFill>
                          <a:effectLst/>
                          <a:latin typeface="Times New Roman" charset="0"/>
                        </a:rPr>
                        <a:t>--</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700" b="0" i="0" u="none" strike="noStrike" cap="none" normalizeH="0" baseline="0" dirty="0">
                          <a:ln>
                            <a:noFill/>
                          </a:ln>
                          <a:solidFill>
                            <a:schemeClr val="tx1"/>
                          </a:solidFill>
                          <a:effectLst/>
                          <a:latin typeface="Times New Roman" charset="0"/>
                        </a:rPr>
                        <a:t>10</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700" b="0" i="0" u="none" strike="noStrike" cap="none" normalizeH="0" baseline="0">
                          <a:ln>
                            <a:noFill/>
                          </a:ln>
                          <a:solidFill>
                            <a:schemeClr val="tx1"/>
                          </a:solidFill>
                          <a:effectLst/>
                          <a:latin typeface="Times New Roman" charset="0"/>
                        </a:rPr>
                        <a:t>10</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700" b="1" i="0" u="none" strike="noStrike" cap="none" normalizeH="0" baseline="0">
                          <a:ln>
                            <a:noFill/>
                          </a:ln>
                          <a:solidFill>
                            <a:schemeClr val="tx1"/>
                          </a:solidFill>
                          <a:effectLst/>
                          <a:latin typeface="Times New Roman" charset="0"/>
                        </a:rPr>
                        <a:t>2</a:t>
                      </a: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50499">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sz="1500" b="0" i="0" u="none" strike="noStrike" cap="none" normalizeH="0" baseline="0">
                          <a:ln>
                            <a:noFill/>
                          </a:ln>
                          <a:solidFill>
                            <a:schemeClr val="tx1"/>
                          </a:solidFill>
                          <a:effectLst/>
                          <a:latin typeface="Times New Roman" charset="0"/>
                          <a:cs typeface="Times New Roman" charset="0"/>
                        </a:rPr>
                        <a:t>GE</a:t>
                      </a: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de-DE" sz="1700" b="0" i="0" u="none" strike="noStrike" cap="none" normalizeH="0" baseline="0">
                        <a:ln>
                          <a:noFill/>
                        </a:ln>
                        <a:solidFill>
                          <a:schemeClr val="tx1"/>
                        </a:solidFill>
                        <a:effectLst/>
                        <a:latin typeface="Times New Roman" charset="0"/>
                      </a:endParaRP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700" b="0" i="0" u="none" strike="noStrike" cap="none" normalizeH="0" baseline="0">
                          <a:ln>
                            <a:noFill/>
                          </a:ln>
                          <a:solidFill>
                            <a:schemeClr val="tx1"/>
                          </a:solidFill>
                          <a:effectLst/>
                          <a:latin typeface="Times New Roman" charset="0"/>
                        </a:rPr>
                        <a:t>--</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700" b="0" i="0" u="none" strike="noStrike" cap="none" normalizeH="0" baseline="0">
                          <a:ln>
                            <a:noFill/>
                          </a:ln>
                          <a:solidFill>
                            <a:schemeClr val="tx1"/>
                          </a:solidFill>
                          <a:effectLst/>
                          <a:latin typeface="Times New Roman" charset="0"/>
                        </a:rPr>
                        <a:t>--</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700" b="0" i="0" u="none" strike="noStrike" cap="none" normalizeH="0" baseline="0" dirty="0">
                          <a:ln>
                            <a:noFill/>
                          </a:ln>
                          <a:solidFill>
                            <a:schemeClr val="tx1"/>
                          </a:solidFill>
                          <a:effectLst/>
                          <a:latin typeface="Times New Roman" charset="0"/>
                        </a:rPr>
                        <a:t>4</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700" b="0" i="0" u="none" strike="noStrike" cap="none" normalizeH="0" baseline="0">
                          <a:ln>
                            <a:noFill/>
                          </a:ln>
                          <a:solidFill>
                            <a:schemeClr val="tx1"/>
                          </a:solidFill>
                          <a:effectLst/>
                          <a:latin typeface="Times New Roman" charset="0"/>
                        </a:rPr>
                        <a:t>8</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700" b="1" i="0" u="none" strike="noStrike" cap="none" normalizeH="0" baseline="0">
                          <a:ln>
                            <a:noFill/>
                          </a:ln>
                          <a:solidFill>
                            <a:schemeClr val="tx1"/>
                          </a:solidFill>
                          <a:effectLst/>
                          <a:latin typeface="Times New Roman" charset="0"/>
                        </a:rPr>
                        <a:t>2</a:t>
                      </a: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50499">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sz="1500" b="0" i="0" u="none" strike="noStrike" cap="none" normalizeH="0" baseline="0">
                          <a:ln>
                            <a:noFill/>
                          </a:ln>
                          <a:solidFill>
                            <a:schemeClr val="tx1"/>
                          </a:solidFill>
                          <a:effectLst/>
                          <a:latin typeface="Times New Roman" charset="0"/>
                          <a:cs typeface="Times New Roman" charset="0"/>
                        </a:rPr>
                        <a:t>M</a:t>
                      </a: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700" b="0" i="0" u="none" strike="noStrike" cap="none" normalizeH="0" baseline="0">
                          <a:ln>
                            <a:noFill/>
                          </a:ln>
                          <a:solidFill>
                            <a:schemeClr val="tx1"/>
                          </a:solidFill>
                          <a:effectLst/>
                          <a:latin typeface="Times New Roman" charset="0"/>
                        </a:rPr>
                        <a:t>LK</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sz="1700" b="0" i="0" u="none" strike="noStrike" cap="none" normalizeH="0" baseline="0">
                          <a:ln>
                            <a:noFill/>
                          </a:ln>
                          <a:solidFill>
                            <a:schemeClr val="tx1"/>
                          </a:solidFill>
                          <a:effectLst/>
                          <a:latin typeface="Times New Roman" charset="0"/>
                          <a:cs typeface="Times New Roman" charset="0"/>
                        </a:rPr>
                        <a:t>9</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sz="1700" b="0" i="0" u="none" strike="noStrike" cap="none" normalizeH="0" baseline="0">
                          <a:ln>
                            <a:noFill/>
                          </a:ln>
                          <a:solidFill>
                            <a:schemeClr val="tx1"/>
                          </a:solidFill>
                          <a:effectLst/>
                          <a:latin typeface="Times New Roman" charset="0"/>
                          <a:cs typeface="Times New Roman" charset="0"/>
                        </a:rPr>
                        <a:t>8</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sz="1700" b="0" i="0" u="none" strike="noStrike" cap="none" normalizeH="0" baseline="0">
                          <a:ln>
                            <a:noFill/>
                          </a:ln>
                          <a:solidFill>
                            <a:schemeClr val="tx1"/>
                          </a:solidFill>
                          <a:effectLst/>
                          <a:latin typeface="Times New Roman" charset="0"/>
                          <a:cs typeface="Times New Roman" charset="0"/>
                        </a:rPr>
                        <a:t>6</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sz="1700" b="0" i="0" u="none" strike="noStrike" cap="none" normalizeH="0" baseline="0">
                          <a:ln>
                            <a:noFill/>
                          </a:ln>
                          <a:solidFill>
                            <a:schemeClr val="tx1"/>
                          </a:solidFill>
                          <a:effectLst/>
                          <a:latin typeface="Times New Roman" charset="0"/>
                          <a:cs typeface="Times New Roman" charset="0"/>
                        </a:rPr>
                        <a:t>7</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700" b="1" i="0" u="none" strike="noStrike" cap="none" normalizeH="0" baseline="0">
                          <a:ln>
                            <a:noFill/>
                          </a:ln>
                          <a:solidFill>
                            <a:schemeClr val="tx1"/>
                          </a:solidFill>
                          <a:effectLst/>
                          <a:latin typeface="Times New Roman" charset="0"/>
                        </a:rPr>
                        <a:t>4</a:t>
                      </a: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50499">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sz="1500" b="0" i="0" u="none" strike="noStrike" cap="none" normalizeH="0" baseline="0">
                          <a:ln>
                            <a:noFill/>
                          </a:ln>
                          <a:solidFill>
                            <a:schemeClr val="tx1"/>
                          </a:solidFill>
                          <a:effectLst/>
                          <a:latin typeface="Times New Roman" charset="0"/>
                          <a:cs typeface="Times New Roman" charset="0"/>
                        </a:rPr>
                        <a:t>BI</a:t>
                      </a: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700" b="0" i="0" u="none" strike="noStrike" cap="none" normalizeH="0" baseline="0">
                          <a:ln>
                            <a:noFill/>
                          </a:ln>
                          <a:solidFill>
                            <a:schemeClr val="tx1"/>
                          </a:solidFill>
                          <a:effectLst/>
                          <a:latin typeface="Times New Roman" charset="0"/>
                        </a:rPr>
                        <a:t>4.</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700" b="0" i="0" u="none" strike="noStrike" cap="none" normalizeH="0" baseline="0">
                          <a:ln>
                            <a:noFill/>
                          </a:ln>
                          <a:solidFill>
                            <a:schemeClr val="tx1"/>
                          </a:solidFill>
                          <a:effectLst/>
                          <a:latin typeface="Times New Roman" charset="0"/>
                        </a:rPr>
                        <a:t>8</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700" b="0" i="0" u="none" strike="noStrike" cap="none" normalizeH="0" baseline="0">
                          <a:ln>
                            <a:noFill/>
                          </a:ln>
                          <a:solidFill>
                            <a:schemeClr val="tx1"/>
                          </a:solidFill>
                          <a:effectLst/>
                          <a:latin typeface="Times New Roman" charset="0"/>
                        </a:rPr>
                        <a:t>7</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700" b="0" i="0" u="none" strike="noStrike" cap="none" normalizeH="0" baseline="0">
                          <a:ln>
                            <a:noFill/>
                          </a:ln>
                          <a:solidFill>
                            <a:schemeClr val="tx1"/>
                          </a:solidFill>
                          <a:effectLst/>
                          <a:latin typeface="Times New Roman" charset="0"/>
                        </a:rPr>
                        <a:t>5</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700" b="0" i="0" u="none" strike="noStrike" cap="none" normalizeH="0" baseline="0">
                          <a:ln>
                            <a:noFill/>
                          </a:ln>
                          <a:solidFill>
                            <a:schemeClr val="tx1"/>
                          </a:solidFill>
                          <a:effectLst/>
                          <a:latin typeface="Times New Roman" charset="0"/>
                        </a:rPr>
                        <a:t>8</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700" b="1" i="0" u="none" strike="noStrike" cap="none" normalizeH="0" baseline="0">
                          <a:ln>
                            <a:noFill/>
                          </a:ln>
                          <a:solidFill>
                            <a:schemeClr val="tx1"/>
                          </a:solidFill>
                          <a:effectLst/>
                          <a:latin typeface="Times New Roman" charset="0"/>
                        </a:rPr>
                        <a:t>4</a:t>
                      </a: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50499">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sz="1500" b="0" i="0" u="none" strike="noStrike" cap="none" normalizeH="0" baseline="0">
                          <a:ln>
                            <a:noFill/>
                          </a:ln>
                          <a:solidFill>
                            <a:schemeClr val="tx1"/>
                          </a:solidFill>
                          <a:effectLst/>
                          <a:latin typeface="Times New Roman" charset="0"/>
                          <a:cs typeface="Times New Roman" charset="0"/>
                        </a:rPr>
                        <a:t>CH</a:t>
                      </a: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de-DE" sz="1700" b="1" i="0" u="none" strike="noStrike" cap="none" normalizeH="0" baseline="0">
                        <a:ln>
                          <a:noFill/>
                        </a:ln>
                        <a:solidFill>
                          <a:schemeClr val="tx1"/>
                        </a:solidFill>
                        <a:effectLst/>
                        <a:latin typeface="Times New Roman" charset="0"/>
                      </a:endParaRP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700" b="0" i="0" u="none" strike="noStrike" cap="none" normalizeH="0" baseline="0">
                          <a:ln>
                            <a:noFill/>
                          </a:ln>
                          <a:solidFill>
                            <a:schemeClr val="tx1"/>
                          </a:solidFill>
                          <a:effectLst/>
                          <a:latin typeface="Times New Roman" charset="0"/>
                        </a:rPr>
                        <a:t>10</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700" b="0" i="0" u="none" strike="noStrike" cap="none" normalizeH="0" baseline="0" dirty="0">
                          <a:ln>
                            <a:noFill/>
                          </a:ln>
                          <a:solidFill>
                            <a:schemeClr val="tx1"/>
                          </a:solidFill>
                          <a:effectLst/>
                          <a:latin typeface="Times New Roman" charset="0"/>
                        </a:rPr>
                        <a:t>3</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700" b="0" i="0" u="none" strike="noStrike" cap="none" normalizeH="0" baseline="0">
                          <a:ln>
                            <a:noFill/>
                          </a:ln>
                          <a:solidFill>
                            <a:schemeClr val="tx1"/>
                          </a:solidFill>
                          <a:effectLst/>
                          <a:latin typeface="Times New Roman" charset="0"/>
                        </a:rPr>
                        <a:t>11</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700" b="0" i="0" u="none" strike="noStrike" cap="none" normalizeH="0" baseline="0">
                          <a:ln>
                            <a:noFill/>
                          </a:ln>
                          <a:solidFill>
                            <a:schemeClr val="tx1"/>
                          </a:solidFill>
                          <a:effectLst/>
                          <a:latin typeface="Times New Roman" charset="0"/>
                        </a:rPr>
                        <a:t>10</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700" b="1" i="0" u="none" strike="noStrike" cap="none" normalizeH="0" baseline="0">
                          <a:ln>
                            <a:noFill/>
                          </a:ln>
                          <a:solidFill>
                            <a:schemeClr val="tx1"/>
                          </a:solidFill>
                          <a:effectLst/>
                          <a:latin typeface="Times New Roman" charset="0"/>
                        </a:rPr>
                        <a:t>4</a:t>
                      </a: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50499">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sz="1500" b="0" i="0" u="none" strike="noStrike" cap="none" normalizeH="0" baseline="0">
                          <a:ln>
                            <a:noFill/>
                          </a:ln>
                          <a:solidFill>
                            <a:schemeClr val="tx1"/>
                          </a:solidFill>
                          <a:effectLst/>
                          <a:latin typeface="Times New Roman" charset="0"/>
                          <a:cs typeface="Times New Roman" charset="0"/>
                        </a:rPr>
                        <a:t>KR</a:t>
                      </a: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de-DE" sz="1100" b="1" i="0" u="none" strike="noStrike" cap="none" normalizeH="0" baseline="0">
                        <a:ln>
                          <a:noFill/>
                        </a:ln>
                        <a:solidFill>
                          <a:schemeClr val="tx1"/>
                        </a:solidFill>
                        <a:effectLst/>
                        <a:latin typeface="Times New Roman" charset="0"/>
                      </a:endParaRP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sz="1700" b="0" i="0" u="none" strike="noStrike" cap="none" normalizeH="0" baseline="0" dirty="0">
                          <a:ln>
                            <a:noFill/>
                          </a:ln>
                          <a:solidFill>
                            <a:schemeClr val="tx1"/>
                          </a:solidFill>
                          <a:effectLst/>
                          <a:latin typeface="Times New Roman" charset="0"/>
                          <a:cs typeface="Times New Roman" charset="0"/>
                        </a:rPr>
                        <a:t>8</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sz="1700" b="0" i="0" u="none" strike="noStrike" cap="none" normalizeH="0" baseline="0">
                          <a:ln>
                            <a:noFill/>
                          </a:ln>
                          <a:solidFill>
                            <a:schemeClr val="tx1"/>
                          </a:solidFill>
                          <a:effectLst/>
                          <a:latin typeface="Times New Roman" charset="0"/>
                          <a:cs typeface="Times New Roman" charset="0"/>
                        </a:rPr>
                        <a:t>8</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700" b="0" i="0" u="none" strike="noStrike" cap="none" normalizeH="0" baseline="0">
                          <a:ln>
                            <a:noFill/>
                          </a:ln>
                          <a:solidFill>
                            <a:schemeClr val="tx1"/>
                          </a:solidFill>
                          <a:effectLst/>
                          <a:latin typeface="Times New Roman" charset="0"/>
                        </a:rPr>
                        <a:t>--</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700" b="0" i="0" u="none" strike="noStrike" cap="none" normalizeH="0" baseline="0">
                          <a:ln>
                            <a:noFill/>
                          </a:ln>
                          <a:solidFill>
                            <a:schemeClr val="tx1"/>
                          </a:solidFill>
                          <a:effectLst/>
                          <a:latin typeface="Times New Roman" charset="0"/>
                        </a:rPr>
                        <a:t>--</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700" b="1" i="0" u="none" strike="noStrike" cap="none" normalizeH="0" baseline="0">
                          <a:ln>
                            <a:noFill/>
                          </a:ln>
                          <a:solidFill>
                            <a:schemeClr val="tx1"/>
                          </a:solidFill>
                          <a:effectLst/>
                          <a:latin typeface="Times New Roman" charset="0"/>
                        </a:rPr>
                        <a:t>2</a:t>
                      </a: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350499">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sz="1500" b="0" i="0" u="none" strike="noStrike" cap="none" normalizeH="0" baseline="0">
                          <a:ln>
                            <a:noFill/>
                          </a:ln>
                          <a:solidFill>
                            <a:schemeClr val="tx1"/>
                          </a:solidFill>
                          <a:effectLst/>
                          <a:latin typeface="Times New Roman" charset="0"/>
                          <a:cs typeface="Times New Roman" charset="0"/>
                        </a:rPr>
                        <a:t>SP</a:t>
                      </a: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de-DE" sz="1100" b="1" i="0" u="none" strike="noStrike" cap="none" normalizeH="0" baseline="0">
                        <a:ln>
                          <a:noFill/>
                        </a:ln>
                        <a:solidFill>
                          <a:schemeClr val="tx1"/>
                        </a:solidFill>
                        <a:effectLst/>
                        <a:latin typeface="Times New Roman" charset="0"/>
                      </a:endParaRP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sz="1700" b="0" i="0" u="none" strike="noStrike" cap="none" normalizeH="0" baseline="0">
                          <a:ln>
                            <a:noFill/>
                          </a:ln>
                          <a:solidFill>
                            <a:schemeClr val="tx1"/>
                          </a:solidFill>
                          <a:effectLst/>
                          <a:latin typeface="Times New Roman" charset="0"/>
                          <a:cs typeface="Times New Roman" charset="0"/>
                        </a:rPr>
                        <a:t>10</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sz="1700" b="0" i="0" u="none" strike="noStrike" cap="none" normalizeH="0" baseline="0" dirty="0">
                          <a:ln>
                            <a:noFill/>
                          </a:ln>
                          <a:solidFill>
                            <a:schemeClr val="tx1"/>
                          </a:solidFill>
                          <a:effectLst/>
                          <a:latin typeface="Times New Roman" charset="0"/>
                          <a:cs typeface="Times New Roman" charset="0"/>
                        </a:rPr>
                        <a:t>9</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sz="1700" b="0" i="0" u="none" strike="noStrike" cap="none" normalizeH="0" baseline="0">
                          <a:ln>
                            <a:noFill/>
                          </a:ln>
                          <a:solidFill>
                            <a:schemeClr val="tx1"/>
                          </a:solidFill>
                          <a:effectLst/>
                          <a:latin typeface="Times New Roman" charset="0"/>
                          <a:cs typeface="Times New Roman" charset="0"/>
                        </a:rPr>
                        <a:t>10</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sz="1700" b="0" i="0" u="none" strike="noStrike" cap="none" normalizeH="0" baseline="0">
                          <a:ln>
                            <a:noFill/>
                          </a:ln>
                          <a:solidFill>
                            <a:schemeClr val="tx1"/>
                          </a:solidFill>
                          <a:effectLst/>
                          <a:latin typeface="Times New Roman" charset="0"/>
                          <a:cs typeface="Times New Roman" charset="0"/>
                        </a:rPr>
                        <a:t>10</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700" b="1" i="0" u="none" strike="noStrike" cap="none" normalizeH="0" baseline="0">
                          <a:ln>
                            <a:noFill/>
                          </a:ln>
                          <a:solidFill>
                            <a:schemeClr val="tx1"/>
                          </a:solidFill>
                          <a:effectLst/>
                          <a:latin typeface="Times New Roman" charset="0"/>
                        </a:rPr>
                        <a:t>4</a:t>
                      </a: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350499">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sz="1500" b="0" i="0" u="none" strike="noStrike" cap="none" normalizeH="0" baseline="0">
                          <a:ln>
                            <a:noFill/>
                          </a:ln>
                          <a:solidFill>
                            <a:schemeClr val="tx1"/>
                          </a:solidFill>
                          <a:effectLst/>
                          <a:latin typeface="Times New Roman" charset="0"/>
                          <a:cs typeface="Arial" charset="0"/>
                        </a:rPr>
                        <a:t>V-E</a:t>
                      </a: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de-DE" sz="1100" b="1" i="0" u="none" strike="noStrike" cap="none" normalizeH="0" baseline="0">
                        <a:ln>
                          <a:noFill/>
                        </a:ln>
                        <a:solidFill>
                          <a:schemeClr val="tx1"/>
                        </a:solidFill>
                        <a:effectLst/>
                        <a:latin typeface="Times New Roman" charset="0"/>
                      </a:endParaRP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700" b="0" i="0" u="none" strike="noStrike" cap="none" normalizeH="0" baseline="0">
                          <a:ln>
                            <a:noFill/>
                          </a:ln>
                          <a:solidFill>
                            <a:schemeClr val="tx1"/>
                          </a:solidFill>
                          <a:effectLst/>
                          <a:latin typeface="Times New Roman" charset="0"/>
                        </a:rPr>
                        <a:t>(X)</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700" b="0" i="0" u="none" strike="noStrike" cap="none" normalizeH="0" baseline="0">
                          <a:ln>
                            <a:noFill/>
                          </a:ln>
                          <a:solidFill>
                            <a:schemeClr val="tx1"/>
                          </a:solidFill>
                          <a:effectLst/>
                          <a:latin typeface="Times New Roman" charset="0"/>
                        </a:rPr>
                        <a:t>(X)</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700" b="0" i="0" u="none" strike="noStrike" cap="none" normalizeH="0" baseline="0">
                          <a:ln>
                            <a:noFill/>
                          </a:ln>
                          <a:solidFill>
                            <a:schemeClr val="tx1"/>
                          </a:solidFill>
                          <a:effectLst/>
                          <a:latin typeface="Times New Roman" charset="0"/>
                        </a:rPr>
                        <a:t>--</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700" b="0" i="0" u="none" strike="noStrike" cap="none" normalizeH="0" baseline="0">
                          <a:ln>
                            <a:noFill/>
                          </a:ln>
                          <a:solidFill>
                            <a:schemeClr val="tx1"/>
                          </a:solidFill>
                          <a:effectLst/>
                          <a:latin typeface="Times New Roman" charset="0"/>
                        </a:rPr>
                        <a:t>--</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700" b="1" i="0" u="none" strike="noStrike" cap="none" normalizeH="0" baseline="0">
                          <a:ln>
                            <a:noFill/>
                          </a:ln>
                          <a:solidFill>
                            <a:schemeClr val="tx1"/>
                          </a:solidFill>
                          <a:effectLst/>
                          <a:latin typeface="Times New Roman" charset="0"/>
                        </a:rPr>
                        <a:t>--</a:t>
                      </a: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51900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sz="1500" b="0" i="0" u="none" strike="noStrike" cap="none" normalizeH="0" baseline="0" dirty="0">
                          <a:ln>
                            <a:noFill/>
                          </a:ln>
                          <a:solidFill>
                            <a:schemeClr val="tx1"/>
                          </a:solidFill>
                          <a:effectLst/>
                          <a:latin typeface="Times New Roman" charset="0"/>
                          <a:cs typeface="Times New Roman" charset="0"/>
                        </a:rPr>
                        <a:t>PK-KU</a:t>
                      </a: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de-DE" sz="1100" b="1" i="0" u="none" strike="noStrike" cap="none" normalizeH="0" baseline="0">
                        <a:ln>
                          <a:noFill/>
                        </a:ln>
                        <a:solidFill>
                          <a:schemeClr val="tx1"/>
                        </a:solidFill>
                        <a:effectLst/>
                        <a:latin typeface="Times New Roman" charset="0"/>
                      </a:endParaRP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700" b="0" i="0" u="none" strike="noStrike" cap="none" normalizeH="0" baseline="0" dirty="0">
                          <a:ln>
                            <a:noFill/>
                          </a:ln>
                          <a:solidFill>
                            <a:schemeClr val="tx1"/>
                          </a:solidFill>
                          <a:effectLst/>
                          <a:latin typeface="Times New Roman" charset="0"/>
                        </a:rPr>
                        <a:t>11</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700" b="0" i="0" u="none" strike="noStrike" cap="none" normalizeH="0" baseline="0">
                          <a:ln>
                            <a:noFill/>
                          </a:ln>
                          <a:solidFill>
                            <a:schemeClr val="tx1"/>
                          </a:solidFill>
                          <a:effectLst/>
                          <a:latin typeface="Times New Roman" charset="0"/>
                        </a:rPr>
                        <a:t>11</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700" b="0" i="0" u="none" strike="noStrike" cap="none" normalizeH="0" baseline="0">
                          <a:ln>
                            <a:noFill/>
                          </a:ln>
                          <a:solidFill>
                            <a:schemeClr val="tx1"/>
                          </a:solidFill>
                          <a:effectLst/>
                          <a:latin typeface="Times New Roman" charset="0"/>
                        </a:rPr>
                        <a:t>--</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700" b="0" i="0" u="none" strike="noStrike" cap="none" normalizeH="0" baseline="0">
                          <a:ln>
                            <a:noFill/>
                          </a:ln>
                          <a:solidFill>
                            <a:schemeClr val="tx1"/>
                          </a:solidFill>
                          <a:effectLst/>
                          <a:latin typeface="Times New Roman" charset="0"/>
                        </a:rPr>
                        <a:t>--</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700" b="1" i="0" u="none" strike="noStrike" cap="none" normalizeH="0" baseline="0">
                          <a:ln>
                            <a:noFill/>
                          </a:ln>
                          <a:solidFill>
                            <a:schemeClr val="tx1"/>
                          </a:solidFill>
                          <a:effectLst/>
                          <a:latin typeface="Times New Roman" charset="0"/>
                        </a:rPr>
                        <a:t>2</a:t>
                      </a: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r h="627866">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de-DE" sz="1600" b="0" i="0" u="none" strike="noStrike" cap="none" normalizeH="0" baseline="0">
                          <a:ln>
                            <a:noFill/>
                          </a:ln>
                          <a:solidFill>
                            <a:schemeClr val="accent2"/>
                          </a:solidFill>
                          <a:effectLst/>
                          <a:latin typeface="Times New Roman" charset="0"/>
                        </a:rPr>
                        <a:t>EF: 33</a:t>
                      </a: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de-DE" sz="1600" b="0" i="0" u="none" strike="noStrike" cap="none" normalizeH="0" baseline="0">
                          <a:ln>
                            <a:noFill/>
                          </a:ln>
                          <a:solidFill>
                            <a:schemeClr val="accent2"/>
                          </a:solidFill>
                          <a:effectLst/>
                          <a:latin typeface="Times New Roman" charset="0"/>
                        </a:rPr>
                        <a:t>WStd</a:t>
                      </a: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de-DE" sz="1600" b="0" i="0" u="none" strike="noStrike" cap="none" normalizeH="0" baseline="0">
                        <a:ln>
                          <a:noFill/>
                        </a:ln>
                        <a:solidFill>
                          <a:schemeClr val="accent2"/>
                        </a:solidFill>
                        <a:effectLst/>
                        <a:latin typeface="Times New Roman" charset="0"/>
                      </a:endParaRP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600" b="0" i="0" u="none" strike="noStrike" cap="none" normalizeH="0" baseline="0">
                          <a:ln>
                            <a:noFill/>
                          </a:ln>
                          <a:solidFill>
                            <a:schemeClr val="accent2"/>
                          </a:solidFill>
                          <a:effectLst/>
                          <a:latin typeface="Times New Roman" charset="0"/>
                        </a:rPr>
                        <a:t>35</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600" b="0" i="0" u="none" strike="noStrike" cap="none" normalizeH="0" baseline="0">
                          <a:ln>
                            <a:noFill/>
                          </a:ln>
                          <a:solidFill>
                            <a:schemeClr val="accent2"/>
                          </a:solidFill>
                          <a:effectLst/>
                          <a:latin typeface="Times New Roman" charset="0"/>
                        </a:rPr>
                        <a:t>35</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600" b="0" i="0" u="none" strike="noStrike" cap="none" normalizeH="0" baseline="0">
                          <a:ln>
                            <a:noFill/>
                          </a:ln>
                          <a:solidFill>
                            <a:schemeClr val="accent2"/>
                          </a:solidFill>
                          <a:effectLst/>
                          <a:latin typeface="Times New Roman" charset="0"/>
                        </a:rPr>
                        <a:t>34</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600" b="0" i="0" u="none" strike="noStrike" cap="none" normalizeH="0" baseline="0">
                          <a:ln>
                            <a:noFill/>
                          </a:ln>
                          <a:solidFill>
                            <a:schemeClr val="accent2"/>
                          </a:solidFill>
                          <a:effectLst/>
                          <a:latin typeface="Times New Roman" charset="0"/>
                        </a:rPr>
                        <a:t>34</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600" b="1" i="0" u="none" strike="noStrike" cap="none" normalizeH="0" baseline="0" dirty="0">
                          <a:ln>
                            <a:noFill/>
                          </a:ln>
                          <a:solidFill>
                            <a:schemeClr val="tx1"/>
                          </a:solidFill>
                          <a:effectLst/>
                          <a:latin typeface="Times New Roman" charset="0"/>
                        </a:rPr>
                        <a:t>40</a:t>
                      </a: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5"/>
                  </a:ext>
                </a:extLst>
              </a:tr>
            </a:tbl>
          </a:graphicData>
        </a:graphic>
      </p:graphicFrame>
      <p:sp>
        <p:nvSpPr>
          <p:cNvPr id="14475" name="Rectangle 315"/>
          <p:cNvSpPr>
            <a:spLocks noChangeArrowheads="1"/>
          </p:cNvSpPr>
          <p:nvPr/>
        </p:nvSpPr>
        <p:spPr bwMode="auto">
          <a:xfrm>
            <a:off x="381000" y="2667000"/>
            <a:ext cx="2514600" cy="1341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AutoNum type="arabicPeriod"/>
            </a:pPr>
            <a:r>
              <a:rPr lang="de-DE" altLang="de-DE" sz="1200" b="1" dirty="0">
                <a:latin typeface="Arial" charset="0"/>
              </a:rPr>
              <a:t>Prüfung, ob 30 Grund- </a:t>
            </a:r>
            <a:r>
              <a:rPr lang="de-DE" altLang="de-DE" sz="1200" b="1" dirty="0" err="1">
                <a:latin typeface="Arial" charset="0"/>
              </a:rPr>
              <a:t>kurse</a:t>
            </a:r>
            <a:r>
              <a:rPr lang="de-DE" altLang="de-DE" sz="1200" b="1" dirty="0">
                <a:latin typeface="Arial" charset="0"/>
              </a:rPr>
              <a:t> anrechenbar sind </a:t>
            </a:r>
            <a:r>
              <a:rPr lang="de-DE" altLang="de-DE" sz="1200" dirty="0">
                <a:latin typeface="Arial" charset="0"/>
              </a:rPr>
              <a:t>(Vertiefungsfächer und Kurse mit 0 Punkten sind nicht anrechenbar) </a:t>
            </a:r>
            <a:r>
              <a:rPr lang="de-DE" altLang="de-DE" sz="1100" i="1" dirty="0">
                <a:latin typeface="Arial" charset="0"/>
              </a:rPr>
              <a:t>:             </a:t>
            </a:r>
            <a:r>
              <a:rPr lang="de-DE" altLang="de-DE" sz="1100" dirty="0">
                <a:latin typeface="Arial" charset="0"/>
                <a:sym typeface="Wingdings" pitchFamily="2" charset="2"/>
              </a:rPr>
              <a:t></a:t>
            </a:r>
            <a:r>
              <a:rPr lang="de-DE" altLang="de-DE" sz="1100" dirty="0">
                <a:latin typeface="Arial" charset="0"/>
              </a:rPr>
              <a:t> </a:t>
            </a:r>
            <a:r>
              <a:rPr lang="de-DE" altLang="de-DE" sz="1100" i="1" dirty="0">
                <a:latin typeface="Arial" charset="0"/>
              </a:rPr>
              <a:t> hier 32 anrechenbare Grundkurse</a:t>
            </a:r>
          </a:p>
        </p:txBody>
      </p:sp>
    </p:spTree>
  </p:cSld>
  <p:clrMapOvr>
    <a:masterClrMapping/>
  </p:clrMapOvr>
  <p:transition>
    <p:zo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62" name="Group 5"/>
          <p:cNvGrpSpPr>
            <a:grpSpLocks/>
          </p:cNvGrpSpPr>
          <p:nvPr/>
        </p:nvGrpSpPr>
        <p:grpSpPr bwMode="auto">
          <a:xfrm>
            <a:off x="304800" y="152400"/>
            <a:ext cx="8696325" cy="304800"/>
            <a:chOff x="192" y="96"/>
            <a:chExt cx="5478" cy="192"/>
          </a:xfrm>
        </p:grpSpPr>
        <p:sp>
          <p:nvSpPr>
            <p:cNvPr id="15633" name="Line 6"/>
            <p:cNvSpPr>
              <a:spLocks noChangeShapeType="1"/>
            </p:cNvSpPr>
            <p:nvPr/>
          </p:nvSpPr>
          <p:spPr bwMode="auto">
            <a:xfrm>
              <a:off x="192" y="288"/>
              <a:ext cx="547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5634" name="Rectangle 7"/>
            <p:cNvSpPr>
              <a:spLocks noChangeArrowheads="1"/>
            </p:cNvSpPr>
            <p:nvPr/>
          </p:nvSpPr>
          <p:spPr bwMode="auto">
            <a:xfrm>
              <a:off x="3408" y="96"/>
              <a:ext cx="226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de-DE" altLang="de-DE" sz="1400" b="1">
                  <a:solidFill>
                    <a:srgbClr val="000000"/>
                  </a:solidFill>
                  <a:latin typeface="Arial" charset="0"/>
                  <a:cs typeface="Times New Roman" pitchFamily="18" charset="0"/>
                </a:rPr>
                <a:t>Gymnasiale Oberstufe / Sekundarstufe II</a:t>
              </a:r>
            </a:p>
          </p:txBody>
        </p:sp>
      </p:grpSp>
      <p:sp>
        <p:nvSpPr>
          <p:cNvPr id="15363" name="Rectangle 8"/>
          <p:cNvSpPr>
            <a:spLocks noChangeArrowheads="1"/>
          </p:cNvSpPr>
          <p:nvPr/>
        </p:nvSpPr>
        <p:spPr bwMode="auto">
          <a:xfrm>
            <a:off x="228600" y="838200"/>
            <a:ext cx="31242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de-DE" altLang="de-DE" sz="2400" u="sng">
                <a:solidFill>
                  <a:srgbClr val="000000"/>
                </a:solidFill>
                <a:latin typeface="Arial" charset="0"/>
                <a:cs typeface="Times New Roman" pitchFamily="18" charset="0"/>
              </a:rPr>
              <a:t>Die Abiturzulassung</a:t>
            </a:r>
          </a:p>
          <a:p>
            <a:pPr eaLnBrk="1" hangingPunct="1">
              <a:spcBef>
                <a:spcPct val="0"/>
              </a:spcBef>
              <a:buFontTx/>
              <a:buNone/>
            </a:pPr>
            <a:endParaRPr lang="de-DE" altLang="de-DE" sz="2000" b="1">
              <a:solidFill>
                <a:srgbClr val="990000"/>
              </a:solidFill>
              <a:latin typeface="Arial" charset="0"/>
              <a:cs typeface="Times New Roman" pitchFamily="18" charset="0"/>
            </a:endParaRPr>
          </a:p>
        </p:txBody>
      </p:sp>
      <p:pic>
        <p:nvPicPr>
          <p:cNvPr id="15364"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71450"/>
            <a:ext cx="50006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Text Box 10"/>
          <p:cNvSpPr txBox="1">
            <a:spLocks noChangeArrowheads="1"/>
          </p:cNvSpPr>
          <p:nvPr/>
        </p:nvSpPr>
        <p:spPr bwMode="auto">
          <a:xfrm>
            <a:off x="304800" y="1676400"/>
            <a:ext cx="24384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r>
              <a:rPr lang="de-DE" altLang="de-DE" sz="2000">
                <a:solidFill>
                  <a:srgbClr val="000000"/>
                </a:solidFill>
                <a:latin typeface="Arial" charset="0"/>
              </a:rPr>
              <a:t>Berechnung der Punktzahl aus Block I - Beispiel:</a:t>
            </a:r>
          </a:p>
        </p:txBody>
      </p:sp>
      <p:sp>
        <p:nvSpPr>
          <p:cNvPr id="15499" name="Rectangle 144"/>
          <p:cNvSpPr>
            <a:spLocks noChangeArrowheads="1"/>
          </p:cNvSpPr>
          <p:nvPr/>
        </p:nvSpPr>
        <p:spPr bwMode="auto">
          <a:xfrm>
            <a:off x="381000" y="2667000"/>
            <a:ext cx="2514600" cy="3724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AutoNum type="arabicPeriod" startAt="2"/>
            </a:pPr>
            <a:r>
              <a:rPr lang="de-DE" altLang="de-DE" sz="1200" b="1" dirty="0">
                <a:solidFill>
                  <a:srgbClr val="000000"/>
                </a:solidFill>
                <a:latin typeface="Arial" charset="0"/>
              </a:rPr>
              <a:t>Festlegen der GKs, die pflichtmäßig in die Rechnung eingehen: </a:t>
            </a:r>
            <a:r>
              <a:rPr lang="de-DE" altLang="de-DE" sz="1100" dirty="0">
                <a:solidFill>
                  <a:srgbClr val="000000"/>
                </a:solidFill>
                <a:latin typeface="Arial" charset="0"/>
                <a:sym typeface="Wingdings" pitchFamily="2" charset="2"/>
              </a:rPr>
              <a:t></a:t>
            </a:r>
            <a:r>
              <a:rPr lang="de-DE" altLang="de-DE" sz="1100" dirty="0">
                <a:solidFill>
                  <a:srgbClr val="000000"/>
                </a:solidFill>
                <a:latin typeface="Arial" charset="0"/>
              </a:rPr>
              <a:t> </a:t>
            </a:r>
            <a:r>
              <a:rPr lang="de-DE" altLang="de-DE" sz="1100" i="1" dirty="0">
                <a:solidFill>
                  <a:srgbClr val="000000"/>
                </a:solidFill>
                <a:latin typeface="Arial" charset="0"/>
              </a:rPr>
              <a:t> Abiturfächer und alle Pflichtkurse außer Sport und vom Schwerpunktfach die Noten aus Q1, also:</a:t>
            </a:r>
          </a:p>
          <a:p>
            <a:pPr eaLnBrk="1" hangingPunct="1">
              <a:spcBef>
                <a:spcPct val="0"/>
              </a:spcBef>
              <a:buFontTx/>
              <a:buNone/>
            </a:pPr>
            <a:r>
              <a:rPr lang="de-DE" altLang="de-DE" sz="1200" dirty="0">
                <a:solidFill>
                  <a:srgbClr val="000000"/>
                </a:solidFill>
                <a:latin typeface="Arial" charset="0"/>
              </a:rPr>
              <a:t>	8 x Abiturfächer</a:t>
            </a:r>
          </a:p>
          <a:p>
            <a:pPr eaLnBrk="1" hangingPunct="1">
              <a:spcBef>
                <a:spcPct val="0"/>
              </a:spcBef>
              <a:buFontTx/>
              <a:buNone/>
            </a:pPr>
            <a:r>
              <a:rPr lang="de-DE" altLang="de-DE" sz="1100" i="1" dirty="0">
                <a:solidFill>
                  <a:srgbClr val="000000"/>
                </a:solidFill>
                <a:latin typeface="Arial" charset="0"/>
              </a:rPr>
              <a:t>	</a:t>
            </a:r>
            <a:r>
              <a:rPr lang="de-DE" altLang="de-DE" sz="1200" dirty="0">
                <a:solidFill>
                  <a:srgbClr val="000000"/>
                </a:solidFill>
                <a:latin typeface="Arial" charset="0"/>
              </a:rPr>
              <a:t>4 x Deutsch</a:t>
            </a:r>
          </a:p>
          <a:p>
            <a:pPr eaLnBrk="1" hangingPunct="1">
              <a:spcBef>
                <a:spcPct val="0"/>
              </a:spcBef>
              <a:buFontTx/>
              <a:buNone/>
            </a:pPr>
            <a:r>
              <a:rPr lang="de-DE" altLang="de-DE" sz="1200" dirty="0">
                <a:solidFill>
                  <a:srgbClr val="000000"/>
                </a:solidFill>
                <a:latin typeface="Arial" charset="0"/>
              </a:rPr>
              <a:t>	4 x Fremdsprache </a:t>
            </a:r>
          </a:p>
          <a:p>
            <a:pPr eaLnBrk="1" hangingPunct="1">
              <a:spcBef>
                <a:spcPct val="0"/>
              </a:spcBef>
              <a:buFontTx/>
              <a:buNone/>
            </a:pPr>
            <a:r>
              <a:rPr lang="de-DE" altLang="de-DE" sz="1200" dirty="0">
                <a:solidFill>
                  <a:srgbClr val="000000"/>
                </a:solidFill>
                <a:latin typeface="Arial" charset="0"/>
              </a:rPr>
              <a:t>	2 x KU, MU bzw. VP, IP, LI</a:t>
            </a:r>
          </a:p>
          <a:p>
            <a:pPr eaLnBrk="1" hangingPunct="1">
              <a:spcBef>
                <a:spcPct val="0"/>
              </a:spcBef>
              <a:buFontTx/>
              <a:buNone/>
            </a:pPr>
            <a:r>
              <a:rPr lang="de-DE" altLang="de-DE" sz="1200" dirty="0">
                <a:solidFill>
                  <a:srgbClr val="000000"/>
                </a:solidFill>
                <a:latin typeface="Arial" charset="0"/>
              </a:rPr>
              <a:t>	4 x </a:t>
            </a:r>
            <a:r>
              <a:rPr lang="de-DE" altLang="de-DE" sz="1200" dirty="0" err="1">
                <a:solidFill>
                  <a:srgbClr val="000000"/>
                </a:solidFill>
                <a:latin typeface="Arial" charset="0"/>
              </a:rPr>
              <a:t>Gesellschaftsw</a:t>
            </a:r>
            <a:r>
              <a:rPr lang="de-DE" altLang="de-DE" sz="1200" dirty="0">
                <a:solidFill>
                  <a:srgbClr val="000000"/>
                </a:solidFill>
                <a:latin typeface="Arial" charset="0"/>
              </a:rPr>
              <a:t>.</a:t>
            </a:r>
          </a:p>
          <a:p>
            <a:pPr eaLnBrk="1" hangingPunct="1">
              <a:spcBef>
                <a:spcPct val="0"/>
              </a:spcBef>
              <a:buFontTx/>
              <a:buNone/>
            </a:pPr>
            <a:r>
              <a:rPr lang="de-DE" altLang="de-DE" sz="1200" dirty="0">
                <a:solidFill>
                  <a:srgbClr val="000000"/>
                </a:solidFill>
                <a:latin typeface="Arial" charset="0"/>
              </a:rPr>
              <a:t>	2 x Geschichte</a:t>
            </a:r>
          </a:p>
          <a:p>
            <a:pPr eaLnBrk="1" hangingPunct="1">
              <a:spcBef>
                <a:spcPct val="0"/>
              </a:spcBef>
              <a:buFontTx/>
              <a:buNone/>
            </a:pPr>
            <a:r>
              <a:rPr lang="de-DE" altLang="de-DE" sz="1200" dirty="0">
                <a:solidFill>
                  <a:srgbClr val="000000"/>
                </a:solidFill>
                <a:latin typeface="Arial" charset="0"/>
              </a:rPr>
              <a:t>	2 x Sozialwissenschaften</a:t>
            </a:r>
          </a:p>
          <a:p>
            <a:pPr eaLnBrk="1" hangingPunct="1">
              <a:spcBef>
                <a:spcPct val="0"/>
              </a:spcBef>
              <a:buFontTx/>
              <a:buNone/>
            </a:pPr>
            <a:r>
              <a:rPr lang="de-DE" altLang="de-DE" sz="1200" dirty="0">
                <a:solidFill>
                  <a:srgbClr val="000000"/>
                </a:solidFill>
                <a:latin typeface="Arial" charset="0"/>
              </a:rPr>
              <a:t>	2 x Religion oder PL</a:t>
            </a:r>
          </a:p>
          <a:p>
            <a:pPr eaLnBrk="1" hangingPunct="1">
              <a:spcBef>
                <a:spcPct val="0"/>
              </a:spcBef>
              <a:buFontTx/>
              <a:buNone/>
            </a:pPr>
            <a:r>
              <a:rPr lang="de-DE" altLang="de-DE" sz="1200" dirty="0">
                <a:solidFill>
                  <a:srgbClr val="000000"/>
                </a:solidFill>
                <a:latin typeface="Arial" charset="0"/>
              </a:rPr>
              <a:t>	4 x Mathematik</a:t>
            </a:r>
          </a:p>
          <a:p>
            <a:pPr eaLnBrk="1" hangingPunct="1">
              <a:spcBef>
                <a:spcPct val="0"/>
              </a:spcBef>
              <a:buFontTx/>
              <a:buNone/>
            </a:pPr>
            <a:r>
              <a:rPr lang="de-DE" altLang="de-DE" sz="1200" dirty="0">
                <a:solidFill>
                  <a:srgbClr val="000000"/>
                </a:solidFill>
                <a:latin typeface="Arial" charset="0"/>
              </a:rPr>
              <a:t>	4 x klassische </a:t>
            </a:r>
            <a:r>
              <a:rPr lang="de-DE" altLang="de-DE" sz="1200" dirty="0" err="1">
                <a:solidFill>
                  <a:srgbClr val="000000"/>
                </a:solidFill>
                <a:latin typeface="Arial" charset="0"/>
              </a:rPr>
              <a:t>Naturw</a:t>
            </a:r>
            <a:r>
              <a:rPr lang="de-DE" altLang="de-DE" sz="1200" dirty="0">
                <a:solidFill>
                  <a:srgbClr val="000000"/>
                </a:solidFill>
                <a:latin typeface="Arial" charset="0"/>
              </a:rPr>
              <a:t>.</a:t>
            </a:r>
          </a:p>
          <a:p>
            <a:pPr eaLnBrk="1" hangingPunct="1">
              <a:spcBef>
                <a:spcPct val="0"/>
              </a:spcBef>
              <a:buFontTx/>
              <a:buNone/>
            </a:pPr>
            <a:r>
              <a:rPr lang="de-DE" altLang="de-DE" sz="1200" dirty="0">
                <a:solidFill>
                  <a:srgbClr val="000000"/>
                </a:solidFill>
                <a:latin typeface="Arial" charset="0"/>
              </a:rPr>
              <a:t>	2 x Schwerpunktfach (aus Q2)</a:t>
            </a:r>
          </a:p>
          <a:p>
            <a:pPr eaLnBrk="1" hangingPunct="1">
              <a:spcBef>
                <a:spcPct val="0"/>
              </a:spcBef>
              <a:buFontTx/>
              <a:buNone/>
            </a:pPr>
            <a:r>
              <a:rPr lang="de-DE" altLang="de-DE" sz="1200" dirty="0">
                <a:solidFill>
                  <a:srgbClr val="000000"/>
                </a:solidFill>
                <a:latin typeface="Arial" charset="0"/>
              </a:rPr>
              <a:t>		 </a:t>
            </a:r>
            <a:r>
              <a:rPr lang="de-DE" altLang="de-DE" sz="1100" dirty="0">
                <a:solidFill>
                  <a:srgbClr val="000000"/>
                </a:solidFill>
                <a:latin typeface="Arial" charset="0"/>
                <a:sym typeface="Wingdings" pitchFamily="2" charset="2"/>
              </a:rPr>
              <a:t> </a:t>
            </a:r>
            <a:r>
              <a:rPr lang="de-DE" altLang="de-DE" sz="1100" i="1" dirty="0">
                <a:solidFill>
                  <a:srgbClr val="000000"/>
                </a:solidFill>
                <a:latin typeface="Arial" charset="0"/>
                <a:sym typeface="Wingdings" pitchFamily="2" charset="2"/>
              </a:rPr>
              <a:t>hier 22 Kurse</a:t>
            </a:r>
          </a:p>
        </p:txBody>
      </p:sp>
      <p:graphicFrame>
        <p:nvGraphicFramePr>
          <p:cNvPr id="146725" name="Group 293"/>
          <p:cNvGraphicFramePr>
            <a:graphicFrameLocks noGrp="1"/>
          </p:cNvGraphicFramePr>
          <p:nvPr>
            <p:extLst>
              <p:ext uri="{D42A27DB-BD31-4B8C-83A1-F6EECF244321}">
                <p14:modId xmlns:p14="http://schemas.microsoft.com/office/powerpoint/2010/main" val="3885371638"/>
              </p:ext>
            </p:extLst>
          </p:nvPr>
        </p:nvGraphicFramePr>
        <p:xfrm>
          <a:off x="3124200" y="684014"/>
          <a:ext cx="5867400" cy="6072203"/>
        </p:xfrm>
        <a:graphic>
          <a:graphicData uri="http://schemas.openxmlformats.org/drawingml/2006/table">
            <a:tbl>
              <a:tblPr/>
              <a:tblGrid>
                <a:gridCol w="985838">
                  <a:extLst>
                    <a:ext uri="{9D8B030D-6E8A-4147-A177-3AD203B41FA5}">
                      <a16:colId xmlns:a16="http://schemas.microsoft.com/office/drawing/2014/main" val="20000"/>
                    </a:ext>
                  </a:extLst>
                </a:gridCol>
                <a:gridCol w="782637">
                  <a:extLst>
                    <a:ext uri="{9D8B030D-6E8A-4147-A177-3AD203B41FA5}">
                      <a16:colId xmlns:a16="http://schemas.microsoft.com/office/drawing/2014/main" val="20001"/>
                    </a:ext>
                  </a:extLst>
                </a:gridCol>
                <a:gridCol w="814388">
                  <a:extLst>
                    <a:ext uri="{9D8B030D-6E8A-4147-A177-3AD203B41FA5}">
                      <a16:colId xmlns:a16="http://schemas.microsoft.com/office/drawing/2014/main" val="20002"/>
                    </a:ext>
                  </a:extLst>
                </a:gridCol>
                <a:gridCol w="858837">
                  <a:extLst>
                    <a:ext uri="{9D8B030D-6E8A-4147-A177-3AD203B41FA5}">
                      <a16:colId xmlns:a16="http://schemas.microsoft.com/office/drawing/2014/main" val="20003"/>
                    </a:ext>
                  </a:extLst>
                </a:gridCol>
                <a:gridCol w="776288">
                  <a:extLst>
                    <a:ext uri="{9D8B030D-6E8A-4147-A177-3AD203B41FA5}">
                      <a16:colId xmlns:a16="http://schemas.microsoft.com/office/drawing/2014/main" val="20004"/>
                    </a:ext>
                  </a:extLst>
                </a:gridCol>
                <a:gridCol w="750887">
                  <a:extLst>
                    <a:ext uri="{9D8B030D-6E8A-4147-A177-3AD203B41FA5}">
                      <a16:colId xmlns:a16="http://schemas.microsoft.com/office/drawing/2014/main" val="20005"/>
                    </a:ext>
                  </a:extLst>
                </a:gridCol>
                <a:gridCol w="898525">
                  <a:extLst>
                    <a:ext uri="{9D8B030D-6E8A-4147-A177-3AD203B41FA5}">
                      <a16:colId xmlns:a16="http://schemas.microsoft.com/office/drawing/2014/main" val="20006"/>
                    </a:ext>
                  </a:extLst>
                </a:gridCol>
              </a:tblGrid>
              <a:tr h="460275">
                <a:tc rowSpan="2">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sz="1500" b="1" i="0" u="none" strike="noStrike" cap="none" normalizeH="0" baseline="0" dirty="0">
                          <a:ln>
                            <a:noFill/>
                          </a:ln>
                          <a:solidFill>
                            <a:schemeClr val="tx1"/>
                          </a:solidFill>
                          <a:effectLst/>
                          <a:latin typeface="Times New Roman" charset="0"/>
                          <a:cs typeface="Times New Roman" charset="0"/>
                        </a:rPr>
                        <a:t>Fach</a:t>
                      </a: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sz="1700" b="1" i="0" u="none" strike="noStrike" cap="none" normalizeH="0" baseline="0">
                          <a:ln>
                            <a:noFill/>
                          </a:ln>
                          <a:solidFill>
                            <a:schemeClr val="tx1"/>
                          </a:solidFill>
                          <a:effectLst/>
                          <a:latin typeface="Times New Roman" charset="0"/>
                          <a:cs typeface="Times New Roman" charset="0"/>
                        </a:rPr>
                        <a:t>Abi-fach</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sz="1700" b="1" i="0" u="none" strike="noStrike" cap="none" normalizeH="0" baseline="0">
                          <a:ln>
                            <a:noFill/>
                          </a:ln>
                          <a:solidFill>
                            <a:schemeClr val="tx1"/>
                          </a:solidFill>
                          <a:effectLst/>
                          <a:latin typeface="Times New Roman" charset="0"/>
                          <a:cs typeface="Times New Roman" charset="0"/>
                        </a:rPr>
                        <a:t>Q1</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de-DE"/>
                    </a:p>
                  </a:txBody>
                  <a:tcPr/>
                </a:tc>
                <a:tc grid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sz="1700" b="1" i="0" u="none" strike="noStrike" cap="none" normalizeH="0" baseline="0">
                          <a:ln>
                            <a:noFill/>
                          </a:ln>
                          <a:solidFill>
                            <a:schemeClr val="tx1"/>
                          </a:solidFill>
                          <a:effectLst/>
                          <a:latin typeface="Times New Roman" charset="0"/>
                          <a:cs typeface="Times New Roman" charset="0"/>
                        </a:rPr>
                        <a:t>Q2</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de-DE"/>
                    </a:p>
                  </a:txBody>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sz="1100" b="0" i="0" u="none" strike="noStrike" cap="none" normalizeH="0" baseline="0">
                          <a:ln>
                            <a:noFill/>
                          </a:ln>
                          <a:solidFill>
                            <a:schemeClr val="tx1"/>
                          </a:solidFill>
                          <a:effectLst/>
                          <a:latin typeface="Times New Roman" charset="0"/>
                          <a:cs typeface="Times New Roman" charset="0"/>
                        </a:rPr>
                        <a:t>Anzahl anrechenbare Kurse</a:t>
                      </a: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59059">
                <a:tc vMerge="1">
                  <a:txBody>
                    <a:bodyPr/>
                    <a:lstStyle/>
                    <a:p>
                      <a:endParaRPr lang="de-DE"/>
                    </a:p>
                  </a:txBody>
                  <a:tcPr/>
                </a:tc>
                <a:tc vMerge="1">
                  <a:txBody>
                    <a:bodyPr/>
                    <a:lstStyle/>
                    <a:p>
                      <a:endParaRPr lang="de-DE"/>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sz="1100" b="1" i="0" u="none" strike="noStrike" cap="none" normalizeH="0" baseline="0">
                          <a:ln>
                            <a:noFill/>
                          </a:ln>
                          <a:solidFill>
                            <a:schemeClr val="tx1"/>
                          </a:solidFill>
                          <a:effectLst/>
                          <a:latin typeface="Times New Roman" charset="0"/>
                          <a:cs typeface="Times New Roman" charset="0"/>
                        </a:rPr>
                        <a:t>1.</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sz="1100" b="1" i="0" u="none" strike="noStrike" cap="none" normalizeH="0" baseline="0">
                          <a:ln>
                            <a:noFill/>
                          </a:ln>
                          <a:solidFill>
                            <a:schemeClr val="tx1"/>
                          </a:solidFill>
                          <a:effectLst/>
                          <a:latin typeface="Times New Roman" charset="0"/>
                          <a:cs typeface="Times New Roman" charset="0"/>
                        </a:rPr>
                        <a:t>2.</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sz="1100" b="1" i="0" u="none" strike="noStrike" cap="none" normalizeH="0" baseline="0">
                          <a:ln>
                            <a:noFill/>
                          </a:ln>
                          <a:solidFill>
                            <a:schemeClr val="tx1"/>
                          </a:solidFill>
                          <a:effectLst/>
                          <a:latin typeface="Times New Roman" charset="0"/>
                          <a:cs typeface="Times New Roman" charset="0"/>
                        </a:rPr>
                        <a:t>3.</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sz="1100" b="1" i="0" u="none" strike="noStrike" cap="none" normalizeH="0" baseline="0">
                          <a:ln>
                            <a:noFill/>
                          </a:ln>
                          <a:solidFill>
                            <a:schemeClr val="tx1"/>
                          </a:solidFill>
                          <a:effectLst/>
                          <a:latin typeface="Times New Roman" charset="0"/>
                          <a:cs typeface="Times New Roman" charset="0"/>
                        </a:rPr>
                        <a:t>4.</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de-DE"/>
                    </a:p>
                  </a:txBody>
                  <a:tcPr/>
                </a:tc>
                <a:extLst>
                  <a:ext uri="{0D108BD9-81ED-4DB2-BD59-A6C34878D82A}">
                    <a16:rowId xmlns:a16="http://schemas.microsoft.com/office/drawing/2014/main" val="10001"/>
                  </a:ext>
                </a:extLst>
              </a:tr>
              <a:tr h="350499">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sz="1500" b="0" i="0" u="none" strike="noStrike" cap="none" normalizeH="0" baseline="0">
                          <a:ln>
                            <a:noFill/>
                          </a:ln>
                          <a:solidFill>
                            <a:schemeClr val="tx1"/>
                          </a:solidFill>
                          <a:effectLst/>
                          <a:latin typeface="Times New Roman" charset="0"/>
                          <a:cs typeface="Times New Roman" charset="0"/>
                        </a:rPr>
                        <a:t>D</a:t>
                      </a: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700" b="0" i="0" u="none" strike="noStrike" cap="none" normalizeH="0" baseline="0">
                          <a:ln>
                            <a:noFill/>
                          </a:ln>
                          <a:solidFill>
                            <a:schemeClr val="tx1"/>
                          </a:solidFill>
                          <a:effectLst/>
                          <a:latin typeface="Times New Roman" charset="0"/>
                        </a:rPr>
                        <a:t>3.</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sz="1700" b="0" i="0" u="none" strike="noStrike" cap="none" normalizeH="0" baseline="0">
                          <a:ln>
                            <a:noFill/>
                          </a:ln>
                          <a:solidFill>
                            <a:schemeClr val="tx1"/>
                          </a:solidFill>
                          <a:effectLst/>
                          <a:latin typeface="Times New Roman" charset="0"/>
                          <a:cs typeface="Times New Roman" charset="0"/>
                        </a:rPr>
                        <a:t>8</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sz="1700" b="0" i="0" u="none" strike="noStrike" cap="none" normalizeH="0" baseline="0">
                          <a:ln>
                            <a:noFill/>
                          </a:ln>
                          <a:solidFill>
                            <a:schemeClr val="tx1"/>
                          </a:solidFill>
                          <a:effectLst/>
                          <a:latin typeface="Times New Roman" charset="0"/>
                          <a:cs typeface="Times New Roman" charset="0"/>
                        </a:rPr>
                        <a:t>7</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sz="1700" b="0" i="0" u="none" strike="noStrike" cap="none" normalizeH="0" baseline="0">
                          <a:ln>
                            <a:noFill/>
                          </a:ln>
                          <a:solidFill>
                            <a:schemeClr val="tx1"/>
                          </a:solidFill>
                          <a:effectLst/>
                          <a:latin typeface="Times New Roman" charset="0"/>
                          <a:cs typeface="Times New Roman" charset="0"/>
                        </a:rPr>
                        <a:t>7</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sz="1700" b="0" i="0" u="none" strike="noStrike" cap="none" normalizeH="0" baseline="0">
                          <a:ln>
                            <a:noFill/>
                          </a:ln>
                          <a:solidFill>
                            <a:schemeClr val="tx1"/>
                          </a:solidFill>
                          <a:effectLst/>
                          <a:latin typeface="Times New Roman" charset="0"/>
                          <a:cs typeface="Times New Roman" charset="0"/>
                        </a:rPr>
                        <a:t>8</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700" b="1" i="0" u="none" strike="noStrike" cap="none" normalizeH="0" baseline="0">
                          <a:ln>
                            <a:noFill/>
                          </a:ln>
                          <a:solidFill>
                            <a:schemeClr val="tx1"/>
                          </a:solidFill>
                          <a:effectLst/>
                          <a:latin typeface="Times New Roman" charset="0"/>
                        </a:rPr>
                        <a:t>4</a:t>
                      </a: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50499">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sz="1500" b="0" i="0" u="none" strike="noStrike" cap="none" normalizeH="0" baseline="0">
                          <a:ln>
                            <a:noFill/>
                          </a:ln>
                          <a:solidFill>
                            <a:schemeClr val="tx1"/>
                          </a:solidFill>
                          <a:effectLst/>
                          <a:latin typeface="Times New Roman" charset="0"/>
                          <a:cs typeface="Times New Roman" charset="0"/>
                        </a:rPr>
                        <a:t>E</a:t>
                      </a: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de-DE" sz="1700" b="0" i="0" u="none" strike="noStrike" cap="none" normalizeH="0" baseline="0">
                        <a:ln>
                          <a:noFill/>
                        </a:ln>
                        <a:solidFill>
                          <a:schemeClr val="tx1"/>
                        </a:solidFill>
                        <a:effectLst/>
                        <a:latin typeface="Times New Roman" charset="0"/>
                      </a:endParaRP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700" b="0" i="0" u="none" strike="noStrike" cap="none" normalizeH="0" baseline="0" dirty="0">
                          <a:ln>
                            <a:noFill/>
                          </a:ln>
                          <a:solidFill>
                            <a:schemeClr val="tx1"/>
                          </a:solidFill>
                          <a:effectLst/>
                          <a:latin typeface="Times New Roman" charset="0"/>
                        </a:rPr>
                        <a:t>10</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700" b="0" i="0" u="none" strike="noStrike" cap="none" normalizeH="0" baseline="0" dirty="0">
                          <a:ln>
                            <a:noFill/>
                          </a:ln>
                          <a:solidFill>
                            <a:schemeClr val="tx1"/>
                          </a:solidFill>
                          <a:effectLst/>
                          <a:latin typeface="Times New Roman" charset="0"/>
                        </a:rPr>
                        <a:t>10</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700" b="0" i="0" u="none" strike="noStrike" cap="none" normalizeH="0" baseline="0" dirty="0">
                          <a:ln>
                            <a:noFill/>
                          </a:ln>
                          <a:solidFill>
                            <a:schemeClr val="tx1"/>
                          </a:solidFill>
                          <a:effectLst/>
                          <a:latin typeface="Times New Roman" charset="0"/>
                        </a:rPr>
                        <a:t>10</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700" b="0" i="0" u="none" strike="noStrike" cap="none" normalizeH="0" baseline="0" dirty="0">
                          <a:ln>
                            <a:noFill/>
                          </a:ln>
                          <a:solidFill>
                            <a:schemeClr val="tx1"/>
                          </a:solidFill>
                          <a:effectLst/>
                          <a:latin typeface="Times New Roman" charset="0"/>
                        </a:rPr>
                        <a:t>10</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700" b="1" i="0" u="none" strike="noStrike" cap="none" normalizeH="0" baseline="0">
                          <a:ln>
                            <a:noFill/>
                          </a:ln>
                          <a:solidFill>
                            <a:schemeClr val="tx1"/>
                          </a:solidFill>
                          <a:effectLst/>
                          <a:latin typeface="Times New Roman" charset="0"/>
                        </a:rPr>
                        <a:t>4</a:t>
                      </a: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50499">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sz="1500" b="0" i="0" u="none" strike="noStrike" cap="none" normalizeH="0" baseline="0" dirty="0">
                          <a:ln>
                            <a:noFill/>
                          </a:ln>
                          <a:solidFill>
                            <a:schemeClr val="tx1"/>
                          </a:solidFill>
                          <a:effectLst/>
                          <a:latin typeface="Times New Roman" charset="0"/>
                          <a:cs typeface="Times New Roman" charset="0"/>
                        </a:rPr>
                        <a:t>KU</a:t>
                      </a: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de-DE" sz="1700" b="0" i="0" u="none" strike="noStrike" cap="none" normalizeH="0" baseline="0">
                        <a:ln>
                          <a:noFill/>
                        </a:ln>
                        <a:solidFill>
                          <a:schemeClr val="tx1"/>
                        </a:solidFill>
                        <a:effectLst/>
                        <a:latin typeface="Times New Roman" charset="0"/>
                      </a:endParaRP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700" b="0" i="0" u="none" strike="noStrike" cap="none" normalizeH="0" baseline="0" dirty="0">
                          <a:ln>
                            <a:noFill/>
                          </a:ln>
                          <a:solidFill>
                            <a:schemeClr val="tx1"/>
                          </a:solidFill>
                          <a:effectLst/>
                          <a:latin typeface="Times New Roman" charset="0"/>
                        </a:rPr>
                        <a:t>8</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700" b="0" i="0" u="none" strike="noStrike" cap="none" normalizeH="0" baseline="0">
                          <a:ln>
                            <a:noFill/>
                          </a:ln>
                          <a:solidFill>
                            <a:schemeClr val="tx1"/>
                          </a:solidFill>
                          <a:effectLst/>
                          <a:latin typeface="Times New Roman" charset="0"/>
                        </a:rPr>
                        <a:t>10</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700" b="0" i="0" u="none" strike="noStrike" cap="none" normalizeH="0" baseline="0">
                          <a:ln>
                            <a:noFill/>
                          </a:ln>
                          <a:solidFill>
                            <a:schemeClr val="tx1"/>
                          </a:solidFill>
                          <a:effectLst/>
                          <a:latin typeface="Times New Roman" charset="0"/>
                        </a:rPr>
                        <a:t>10</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700" b="0" i="0" u="none" strike="noStrike" cap="none" normalizeH="0" baseline="0">
                          <a:ln>
                            <a:noFill/>
                          </a:ln>
                          <a:solidFill>
                            <a:schemeClr val="tx1"/>
                          </a:solidFill>
                          <a:effectLst/>
                          <a:latin typeface="Times New Roman" charset="0"/>
                        </a:rPr>
                        <a:t>9</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700" b="1" i="0" u="none" strike="noStrike" cap="none" normalizeH="0" baseline="0">
                          <a:ln>
                            <a:noFill/>
                          </a:ln>
                          <a:solidFill>
                            <a:schemeClr val="tx1"/>
                          </a:solidFill>
                          <a:effectLst/>
                          <a:latin typeface="Times New Roman" charset="0"/>
                        </a:rPr>
                        <a:t>4</a:t>
                      </a: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50499">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sz="1500" b="0" i="0" u="none" strike="noStrike" cap="none" normalizeH="0" baseline="0" dirty="0">
                          <a:ln>
                            <a:noFill/>
                          </a:ln>
                          <a:solidFill>
                            <a:schemeClr val="tx1"/>
                          </a:solidFill>
                          <a:effectLst/>
                          <a:latin typeface="Times New Roman" charset="0"/>
                          <a:cs typeface="Times New Roman" charset="0"/>
                        </a:rPr>
                        <a:t>PA</a:t>
                      </a: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700" b="0" i="0" u="none" strike="noStrike" cap="none" normalizeH="0" baseline="0">
                          <a:ln>
                            <a:noFill/>
                          </a:ln>
                          <a:solidFill>
                            <a:schemeClr val="tx1"/>
                          </a:solidFill>
                          <a:effectLst/>
                          <a:latin typeface="Times New Roman" charset="0"/>
                        </a:rPr>
                        <a:t>LK</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700" b="0" i="0" u="none" strike="noStrike" cap="none" normalizeH="0" baseline="0">
                          <a:ln>
                            <a:noFill/>
                          </a:ln>
                          <a:solidFill>
                            <a:schemeClr val="tx1"/>
                          </a:solidFill>
                          <a:effectLst/>
                          <a:latin typeface="Times New Roman" charset="0"/>
                        </a:rPr>
                        <a:t>7</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700" b="0" i="0" u="none" strike="noStrike" cap="none" normalizeH="0" baseline="0" dirty="0">
                          <a:ln>
                            <a:noFill/>
                          </a:ln>
                          <a:solidFill>
                            <a:schemeClr val="tx1"/>
                          </a:solidFill>
                          <a:effectLst/>
                          <a:latin typeface="Times New Roman" charset="0"/>
                        </a:rPr>
                        <a:t>4</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700" b="0" i="0" u="none" strike="noStrike" cap="none" normalizeH="0" baseline="0" dirty="0">
                          <a:ln>
                            <a:noFill/>
                          </a:ln>
                          <a:solidFill>
                            <a:schemeClr val="tx1"/>
                          </a:solidFill>
                          <a:effectLst/>
                          <a:latin typeface="Times New Roman" charset="0"/>
                        </a:rPr>
                        <a:t>4</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700" b="0" i="0" u="none" strike="noStrike" cap="none" normalizeH="0" baseline="0" dirty="0">
                          <a:ln>
                            <a:noFill/>
                          </a:ln>
                          <a:solidFill>
                            <a:schemeClr val="tx1"/>
                          </a:solidFill>
                          <a:effectLst/>
                          <a:latin typeface="Times New Roman" charset="0"/>
                        </a:rPr>
                        <a:t>4</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700" b="1" i="0" u="none" strike="noStrike" cap="none" normalizeH="0" baseline="0">
                          <a:ln>
                            <a:noFill/>
                          </a:ln>
                          <a:solidFill>
                            <a:schemeClr val="tx1"/>
                          </a:solidFill>
                          <a:effectLst/>
                          <a:latin typeface="Times New Roman" charset="0"/>
                        </a:rPr>
                        <a:t>4</a:t>
                      </a: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50499">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sz="1500" b="0" i="0" u="none" strike="noStrike" cap="none" normalizeH="0" baseline="0">
                          <a:ln>
                            <a:noFill/>
                          </a:ln>
                          <a:solidFill>
                            <a:schemeClr val="tx1"/>
                          </a:solidFill>
                          <a:effectLst/>
                          <a:latin typeface="Times New Roman" charset="0"/>
                          <a:cs typeface="Times New Roman" charset="0"/>
                        </a:rPr>
                        <a:t>SW</a:t>
                      </a: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de-DE" sz="1700" b="0" i="0" u="none" strike="noStrike" cap="none" normalizeH="0" baseline="0">
                        <a:ln>
                          <a:noFill/>
                        </a:ln>
                        <a:solidFill>
                          <a:schemeClr val="tx1"/>
                        </a:solidFill>
                        <a:effectLst/>
                        <a:latin typeface="Times New Roman" charset="0"/>
                      </a:endParaRP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700" b="0" i="0" u="none" strike="noStrike" cap="none" normalizeH="0" baseline="0" dirty="0">
                          <a:ln>
                            <a:noFill/>
                          </a:ln>
                          <a:solidFill>
                            <a:schemeClr val="tx1"/>
                          </a:solidFill>
                          <a:effectLst/>
                          <a:latin typeface="Times New Roman" charset="0"/>
                        </a:rPr>
                        <a:t>--</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700" b="0" i="0" u="none" strike="noStrike" cap="none" normalizeH="0" baseline="0">
                          <a:ln>
                            <a:noFill/>
                          </a:ln>
                          <a:solidFill>
                            <a:schemeClr val="tx1"/>
                          </a:solidFill>
                          <a:effectLst/>
                          <a:latin typeface="Times New Roman" charset="0"/>
                        </a:rPr>
                        <a:t>--</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700" b="0" i="0" u="none" strike="noStrike" cap="none" normalizeH="0" baseline="0">
                          <a:ln>
                            <a:noFill/>
                          </a:ln>
                          <a:solidFill>
                            <a:schemeClr val="tx1"/>
                          </a:solidFill>
                          <a:effectLst/>
                          <a:latin typeface="Times New Roman" charset="0"/>
                        </a:rPr>
                        <a:t>10</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700" b="0" i="0" u="none" strike="noStrike" cap="none" normalizeH="0" baseline="0">
                          <a:ln>
                            <a:noFill/>
                          </a:ln>
                          <a:solidFill>
                            <a:schemeClr val="tx1"/>
                          </a:solidFill>
                          <a:effectLst/>
                          <a:latin typeface="Times New Roman" charset="0"/>
                        </a:rPr>
                        <a:t>10</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700" b="1" i="0" u="none" strike="noStrike" cap="none" normalizeH="0" baseline="0">
                          <a:ln>
                            <a:noFill/>
                          </a:ln>
                          <a:solidFill>
                            <a:schemeClr val="tx1"/>
                          </a:solidFill>
                          <a:effectLst/>
                          <a:latin typeface="Times New Roman" charset="0"/>
                        </a:rPr>
                        <a:t>2</a:t>
                      </a: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50499">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sz="1500" b="0" i="0" u="none" strike="noStrike" cap="none" normalizeH="0" baseline="0">
                          <a:ln>
                            <a:noFill/>
                          </a:ln>
                          <a:solidFill>
                            <a:schemeClr val="tx1"/>
                          </a:solidFill>
                          <a:effectLst/>
                          <a:latin typeface="Times New Roman" charset="0"/>
                          <a:cs typeface="Times New Roman" charset="0"/>
                        </a:rPr>
                        <a:t>GE</a:t>
                      </a: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de-DE" sz="1700" b="0" i="0" u="none" strike="noStrike" cap="none" normalizeH="0" baseline="0">
                        <a:ln>
                          <a:noFill/>
                        </a:ln>
                        <a:solidFill>
                          <a:schemeClr val="tx1"/>
                        </a:solidFill>
                        <a:effectLst/>
                        <a:latin typeface="Times New Roman" charset="0"/>
                      </a:endParaRP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700" b="0" i="0" u="none" strike="noStrike" cap="none" normalizeH="0" baseline="0">
                          <a:ln>
                            <a:noFill/>
                          </a:ln>
                          <a:solidFill>
                            <a:schemeClr val="tx1"/>
                          </a:solidFill>
                          <a:effectLst/>
                          <a:latin typeface="Times New Roman" charset="0"/>
                        </a:rPr>
                        <a:t>--</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700" b="0" i="0" u="none" strike="noStrike" cap="none" normalizeH="0" baseline="0">
                          <a:ln>
                            <a:noFill/>
                          </a:ln>
                          <a:solidFill>
                            <a:schemeClr val="tx1"/>
                          </a:solidFill>
                          <a:effectLst/>
                          <a:latin typeface="Times New Roman" charset="0"/>
                        </a:rPr>
                        <a:t>--</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700" b="0" i="0" u="none" strike="noStrike" cap="none" normalizeH="0" baseline="0" dirty="0">
                          <a:ln>
                            <a:noFill/>
                          </a:ln>
                          <a:solidFill>
                            <a:schemeClr val="tx1"/>
                          </a:solidFill>
                          <a:effectLst/>
                          <a:latin typeface="Times New Roman" charset="0"/>
                        </a:rPr>
                        <a:t>4</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700" b="0" i="0" u="none" strike="noStrike" cap="none" normalizeH="0" baseline="0">
                          <a:ln>
                            <a:noFill/>
                          </a:ln>
                          <a:solidFill>
                            <a:schemeClr val="tx1"/>
                          </a:solidFill>
                          <a:effectLst/>
                          <a:latin typeface="Times New Roman" charset="0"/>
                        </a:rPr>
                        <a:t>8</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700" b="1" i="0" u="none" strike="noStrike" cap="none" normalizeH="0" baseline="0">
                          <a:ln>
                            <a:noFill/>
                          </a:ln>
                          <a:solidFill>
                            <a:schemeClr val="tx1"/>
                          </a:solidFill>
                          <a:effectLst/>
                          <a:latin typeface="Times New Roman" charset="0"/>
                        </a:rPr>
                        <a:t>2</a:t>
                      </a: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50499">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sz="1500" b="0" i="0" u="none" strike="noStrike" cap="none" normalizeH="0" baseline="0">
                          <a:ln>
                            <a:noFill/>
                          </a:ln>
                          <a:solidFill>
                            <a:schemeClr val="tx1"/>
                          </a:solidFill>
                          <a:effectLst/>
                          <a:latin typeface="Times New Roman" charset="0"/>
                          <a:cs typeface="Times New Roman" charset="0"/>
                        </a:rPr>
                        <a:t>M</a:t>
                      </a: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700" b="0" i="0" u="none" strike="noStrike" cap="none" normalizeH="0" baseline="0">
                          <a:ln>
                            <a:noFill/>
                          </a:ln>
                          <a:solidFill>
                            <a:schemeClr val="tx1"/>
                          </a:solidFill>
                          <a:effectLst/>
                          <a:latin typeface="Times New Roman" charset="0"/>
                        </a:rPr>
                        <a:t>LK</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sz="1700" b="0" i="0" u="none" strike="noStrike" cap="none" normalizeH="0" baseline="0">
                          <a:ln>
                            <a:noFill/>
                          </a:ln>
                          <a:solidFill>
                            <a:schemeClr val="tx1"/>
                          </a:solidFill>
                          <a:effectLst/>
                          <a:latin typeface="Times New Roman" charset="0"/>
                          <a:cs typeface="Times New Roman" charset="0"/>
                        </a:rPr>
                        <a:t>9</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sz="1700" b="0" i="0" u="none" strike="noStrike" cap="none" normalizeH="0" baseline="0">
                          <a:ln>
                            <a:noFill/>
                          </a:ln>
                          <a:solidFill>
                            <a:schemeClr val="tx1"/>
                          </a:solidFill>
                          <a:effectLst/>
                          <a:latin typeface="Times New Roman" charset="0"/>
                          <a:cs typeface="Times New Roman" charset="0"/>
                        </a:rPr>
                        <a:t>8</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sz="1700" b="0" i="0" u="none" strike="noStrike" cap="none" normalizeH="0" baseline="0">
                          <a:ln>
                            <a:noFill/>
                          </a:ln>
                          <a:solidFill>
                            <a:schemeClr val="tx1"/>
                          </a:solidFill>
                          <a:effectLst/>
                          <a:latin typeface="Times New Roman" charset="0"/>
                          <a:cs typeface="Times New Roman" charset="0"/>
                        </a:rPr>
                        <a:t>6</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sz="1700" b="0" i="0" u="none" strike="noStrike" cap="none" normalizeH="0" baseline="0">
                          <a:ln>
                            <a:noFill/>
                          </a:ln>
                          <a:solidFill>
                            <a:schemeClr val="tx1"/>
                          </a:solidFill>
                          <a:effectLst/>
                          <a:latin typeface="Times New Roman" charset="0"/>
                          <a:cs typeface="Times New Roman" charset="0"/>
                        </a:rPr>
                        <a:t>7</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700" b="1" i="0" u="none" strike="noStrike" cap="none" normalizeH="0" baseline="0">
                          <a:ln>
                            <a:noFill/>
                          </a:ln>
                          <a:solidFill>
                            <a:schemeClr val="tx1"/>
                          </a:solidFill>
                          <a:effectLst/>
                          <a:latin typeface="Times New Roman" charset="0"/>
                        </a:rPr>
                        <a:t>4</a:t>
                      </a: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50499">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sz="1500" b="0" i="0" u="none" strike="noStrike" cap="none" normalizeH="0" baseline="0">
                          <a:ln>
                            <a:noFill/>
                          </a:ln>
                          <a:solidFill>
                            <a:schemeClr val="tx1"/>
                          </a:solidFill>
                          <a:effectLst/>
                          <a:latin typeface="Times New Roman" charset="0"/>
                          <a:cs typeface="Times New Roman" charset="0"/>
                        </a:rPr>
                        <a:t>BI</a:t>
                      </a: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700" b="0" i="0" u="none" strike="noStrike" cap="none" normalizeH="0" baseline="0">
                          <a:ln>
                            <a:noFill/>
                          </a:ln>
                          <a:solidFill>
                            <a:schemeClr val="tx1"/>
                          </a:solidFill>
                          <a:effectLst/>
                          <a:latin typeface="Times New Roman" charset="0"/>
                        </a:rPr>
                        <a:t>4.</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700" b="0" i="0" u="none" strike="noStrike" cap="none" normalizeH="0" baseline="0">
                          <a:ln>
                            <a:noFill/>
                          </a:ln>
                          <a:solidFill>
                            <a:schemeClr val="tx1"/>
                          </a:solidFill>
                          <a:effectLst/>
                          <a:latin typeface="Times New Roman" charset="0"/>
                        </a:rPr>
                        <a:t>8</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700" b="0" i="0" u="none" strike="noStrike" cap="none" normalizeH="0" baseline="0">
                          <a:ln>
                            <a:noFill/>
                          </a:ln>
                          <a:solidFill>
                            <a:schemeClr val="tx1"/>
                          </a:solidFill>
                          <a:effectLst/>
                          <a:latin typeface="Times New Roman" charset="0"/>
                        </a:rPr>
                        <a:t>7</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700" b="0" i="0" u="none" strike="noStrike" cap="none" normalizeH="0" baseline="0">
                          <a:ln>
                            <a:noFill/>
                          </a:ln>
                          <a:solidFill>
                            <a:schemeClr val="tx1"/>
                          </a:solidFill>
                          <a:effectLst/>
                          <a:latin typeface="Times New Roman" charset="0"/>
                        </a:rPr>
                        <a:t>5</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700" b="0" i="0" u="none" strike="noStrike" cap="none" normalizeH="0" baseline="0">
                          <a:ln>
                            <a:noFill/>
                          </a:ln>
                          <a:solidFill>
                            <a:schemeClr val="tx1"/>
                          </a:solidFill>
                          <a:effectLst/>
                          <a:latin typeface="Times New Roman" charset="0"/>
                        </a:rPr>
                        <a:t>8</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700" b="1" i="0" u="none" strike="noStrike" cap="none" normalizeH="0" baseline="0">
                          <a:ln>
                            <a:noFill/>
                          </a:ln>
                          <a:solidFill>
                            <a:schemeClr val="tx1"/>
                          </a:solidFill>
                          <a:effectLst/>
                          <a:latin typeface="Times New Roman" charset="0"/>
                        </a:rPr>
                        <a:t>4</a:t>
                      </a: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50499">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sz="1500" b="0" i="0" u="none" strike="noStrike" cap="none" normalizeH="0" baseline="0">
                          <a:ln>
                            <a:noFill/>
                          </a:ln>
                          <a:solidFill>
                            <a:schemeClr val="tx1"/>
                          </a:solidFill>
                          <a:effectLst/>
                          <a:latin typeface="Times New Roman" charset="0"/>
                          <a:cs typeface="Times New Roman" charset="0"/>
                        </a:rPr>
                        <a:t>CH</a:t>
                      </a: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de-DE" sz="1700" b="1" i="0" u="none" strike="noStrike" cap="none" normalizeH="0" baseline="0">
                        <a:ln>
                          <a:noFill/>
                        </a:ln>
                        <a:solidFill>
                          <a:schemeClr val="tx1"/>
                        </a:solidFill>
                        <a:effectLst/>
                        <a:latin typeface="Times New Roman" charset="0"/>
                      </a:endParaRP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700" b="0" i="0" u="none" strike="noStrike" cap="none" normalizeH="0" baseline="0">
                          <a:ln>
                            <a:noFill/>
                          </a:ln>
                          <a:solidFill>
                            <a:schemeClr val="tx1"/>
                          </a:solidFill>
                          <a:effectLst/>
                          <a:latin typeface="Times New Roman" charset="0"/>
                        </a:rPr>
                        <a:t>10</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700" b="0" i="0" u="none" strike="noStrike" cap="none" normalizeH="0" baseline="0" dirty="0">
                          <a:ln>
                            <a:noFill/>
                          </a:ln>
                          <a:solidFill>
                            <a:schemeClr val="tx1"/>
                          </a:solidFill>
                          <a:effectLst/>
                          <a:latin typeface="Times New Roman" charset="0"/>
                        </a:rPr>
                        <a:t>3</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700" b="0" i="0" u="none" strike="noStrike" cap="none" normalizeH="0" baseline="0">
                          <a:ln>
                            <a:noFill/>
                          </a:ln>
                          <a:solidFill>
                            <a:schemeClr val="tx1"/>
                          </a:solidFill>
                          <a:effectLst/>
                          <a:latin typeface="Times New Roman" charset="0"/>
                        </a:rPr>
                        <a:t>11</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700" b="0" i="0" u="none" strike="noStrike" cap="none" normalizeH="0" baseline="0">
                          <a:ln>
                            <a:noFill/>
                          </a:ln>
                          <a:solidFill>
                            <a:schemeClr val="tx1"/>
                          </a:solidFill>
                          <a:effectLst/>
                          <a:latin typeface="Times New Roman" charset="0"/>
                        </a:rPr>
                        <a:t>10</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700" b="1" i="0" u="none" strike="noStrike" cap="none" normalizeH="0" baseline="0">
                          <a:ln>
                            <a:noFill/>
                          </a:ln>
                          <a:solidFill>
                            <a:schemeClr val="tx1"/>
                          </a:solidFill>
                          <a:effectLst/>
                          <a:latin typeface="Times New Roman" charset="0"/>
                        </a:rPr>
                        <a:t>4</a:t>
                      </a: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50499">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sz="1500" b="0" i="0" u="none" strike="noStrike" cap="none" normalizeH="0" baseline="0">
                          <a:ln>
                            <a:noFill/>
                          </a:ln>
                          <a:solidFill>
                            <a:schemeClr val="tx1"/>
                          </a:solidFill>
                          <a:effectLst/>
                          <a:latin typeface="Times New Roman" charset="0"/>
                          <a:cs typeface="Times New Roman" charset="0"/>
                        </a:rPr>
                        <a:t>KR</a:t>
                      </a: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de-DE" sz="1100" b="1" i="0" u="none" strike="noStrike" cap="none" normalizeH="0" baseline="0">
                        <a:ln>
                          <a:noFill/>
                        </a:ln>
                        <a:solidFill>
                          <a:schemeClr val="tx1"/>
                        </a:solidFill>
                        <a:effectLst/>
                        <a:latin typeface="Times New Roman" charset="0"/>
                      </a:endParaRP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sz="1700" b="0" i="0" u="none" strike="noStrike" cap="none" normalizeH="0" baseline="0">
                          <a:ln>
                            <a:noFill/>
                          </a:ln>
                          <a:solidFill>
                            <a:schemeClr val="tx1"/>
                          </a:solidFill>
                          <a:effectLst/>
                          <a:latin typeface="Times New Roman" charset="0"/>
                          <a:cs typeface="Times New Roman" charset="0"/>
                        </a:rPr>
                        <a:t>8</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sz="1700" b="0" i="0" u="none" strike="noStrike" cap="none" normalizeH="0" baseline="0">
                          <a:ln>
                            <a:noFill/>
                          </a:ln>
                          <a:solidFill>
                            <a:schemeClr val="tx1"/>
                          </a:solidFill>
                          <a:effectLst/>
                          <a:latin typeface="Times New Roman" charset="0"/>
                          <a:cs typeface="Times New Roman" charset="0"/>
                        </a:rPr>
                        <a:t>8</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700" b="0" i="0" u="none" strike="noStrike" cap="none" normalizeH="0" baseline="0">
                          <a:ln>
                            <a:noFill/>
                          </a:ln>
                          <a:solidFill>
                            <a:schemeClr val="tx1"/>
                          </a:solidFill>
                          <a:effectLst/>
                          <a:latin typeface="Times New Roman" charset="0"/>
                        </a:rPr>
                        <a:t>--</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700" b="0" i="0" u="none" strike="noStrike" cap="none" normalizeH="0" baseline="0">
                          <a:ln>
                            <a:noFill/>
                          </a:ln>
                          <a:solidFill>
                            <a:schemeClr val="tx1"/>
                          </a:solidFill>
                          <a:effectLst/>
                          <a:latin typeface="Times New Roman" charset="0"/>
                        </a:rPr>
                        <a:t>--</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700" b="1" i="0" u="none" strike="noStrike" cap="none" normalizeH="0" baseline="0">
                          <a:ln>
                            <a:noFill/>
                          </a:ln>
                          <a:solidFill>
                            <a:schemeClr val="tx1"/>
                          </a:solidFill>
                          <a:effectLst/>
                          <a:latin typeface="Times New Roman" charset="0"/>
                        </a:rPr>
                        <a:t>2</a:t>
                      </a: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350499">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sz="1500" b="0" i="0" u="none" strike="noStrike" cap="none" normalizeH="0" baseline="0">
                          <a:ln>
                            <a:noFill/>
                          </a:ln>
                          <a:solidFill>
                            <a:schemeClr val="tx1"/>
                          </a:solidFill>
                          <a:effectLst/>
                          <a:latin typeface="Times New Roman" charset="0"/>
                          <a:cs typeface="Times New Roman" charset="0"/>
                        </a:rPr>
                        <a:t>SP</a:t>
                      </a: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de-DE" sz="1100" b="1" i="0" u="none" strike="noStrike" cap="none" normalizeH="0" baseline="0">
                        <a:ln>
                          <a:noFill/>
                        </a:ln>
                        <a:solidFill>
                          <a:schemeClr val="tx1"/>
                        </a:solidFill>
                        <a:effectLst/>
                        <a:latin typeface="Times New Roman" charset="0"/>
                      </a:endParaRP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sz="1700" b="0" i="0" u="none" strike="noStrike" cap="none" normalizeH="0" baseline="0">
                          <a:ln>
                            <a:noFill/>
                          </a:ln>
                          <a:solidFill>
                            <a:schemeClr val="tx1"/>
                          </a:solidFill>
                          <a:effectLst/>
                          <a:latin typeface="Times New Roman" charset="0"/>
                          <a:cs typeface="Times New Roman" charset="0"/>
                        </a:rPr>
                        <a:t>10</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sz="1700" b="0" i="0" u="none" strike="noStrike" cap="none" normalizeH="0" baseline="0">
                          <a:ln>
                            <a:noFill/>
                          </a:ln>
                          <a:solidFill>
                            <a:schemeClr val="tx1"/>
                          </a:solidFill>
                          <a:effectLst/>
                          <a:latin typeface="Times New Roman" charset="0"/>
                          <a:cs typeface="Times New Roman" charset="0"/>
                        </a:rPr>
                        <a:t>9</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sz="1700" b="0" i="0" u="none" strike="noStrike" cap="none" normalizeH="0" baseline="0">
                          <a:ln>
                            <a:noFill/>
                          </a:ln>
                          <a:solidFill>
                            <a:schemeClr val="tx1"/>
                          </a:solidFill>
                          <a:effectLst/>
                          <a:latin typeface="Times New Roman" charset="0"/>
                          <a:cs typeface="Times New Roman" charset="0"/>
                        </a:rPr>
                        <a:t>10</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sz="1700" b="0" i="0" u="none" strike="noStrike" cap="none" normalizeH="0" baseline="0">
                          <a:ln>
                            <a:noFill/>
                          </a:ln>
                          <a:solidFill>
                            <a:schemeClr val="tx1"/>
                          </a:solidFill>
                          <a:effectLst/>
                          <a:latin typeface="Times New Roman" charset="0"/>
                          <a:cs typeface="Times New Roman" charset="0"/>
                        </a:rPr>
                        <a:t>10</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700" b="1" i="0" u="none" strike="noStrike" cap="none" normalizeH="0" baseline="0">
                          <a:ln>
                            <a:noFill/>
                          </a:ln>
                          <a:solidFill>
                            <a:schemeClr val="tx1"/>
                          </a:solidFill>
                          <a:effectLst/>
                          <a:latin typeface="Times New Roman" charset="0"/>
                        </a:rPr>
                        <a:t>4</a:t>
                      </a: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350499">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sz="1500" b="0" i="0" u="none" strike="noStrike" cap="none" normalizeH="0" baseline="0">
                          <a:ln>
                            <a:noFill/>
                          </a:ln>
                          <a:solidFill>
                            <a:schemeClr val="tx1"/>
                          </a:solidFill>
                          <a:effectLst/>
                          <a:latin typeface="Times New Roman" charset="0"/>
                          <a:cs typeface="Arial" charset="0"/>
                        </a:rPr>
                        <a:t>V-E</a:t>
                      </a: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de-DE" sz="1100" b="1" i="0" u="none" strike="noStrike" cap="none" normalizeH="0" baseline="0">
                        <a:ln>
                          <a:noFill/>
                        </a:ln>
                        <a:solidFill>
                          <a:schemeClr val="tx1"/>
                        </a:solidFill>
                        <a:effectLst/>
                        <a:latin typeface="Times New Roman" charset="0"/>
                      </a:endParaRP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700" b="0" i="0" u="none" strike="noStrike" cap="none" normalizeH="0" baseline="0">
                          <a:ln>
                            <a:noFill/>
                          </a:ln>
                          <a:solidFill>
                            <a:schemeClr val="tx1"/>
                          </a:solidFill>
                          <a:effectLst/>
                          <a:latin typeface="Times New Roman" charset="0"/>
                        </a:rPr>
                        <a:t>(X)</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700" b="0" i="0" u="none" strike="noStrike" cap="none" normalizeH="0" baseline="0">
                          <a:ln>
                            <a:noFill/>
                          </a:ln>
                          <a:solidFill>
                            <a:schemeClr val="tx1"/>
                          </a:solidFill>
                          <a:effectLst/>
                          <a:latin typeface="Times New Roman" charset="0"/>
                        </a:rPr>
                        <a:t>(X)</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700" b="0" i="0" u="none" strike="noStrike" cap="none" normalizeH="0" baseline="0">
                          <a:ln>
                            <a:noFill/>
                          </a:ln>
                          <a:solidFill>
                            <a:schemeClr val="tx1"/>
                          </a:solidFill>
                          <a:effectLst/>
                          <a:latin typeface="Times New Roman" charset="0"/>
                        </a:rPr>
                        <a:t>--</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700" b="0" i="0" u="none" strike="noStrike" cap="none" normalizeH="0" baseline="0">
                          <a:ln>
                            <a:noFill/>
                          </a:ln>
                          <a:solidFill>
                            <a:schemeClr val="tx1"/>
                          </a:solidFill>
                          <a:effectLst/>
                          <a:latin typeface="Times New Roman" charset="0"/>
                        </a:rPr>
                        <a:t>--</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700" b="1" i="0" u="none" strike="noStrike" cap="none" normalizeH="0" baseline="0">
                          <a:ln>
                            <a:noFill/>
                          </a:ln>
                          <a:solidFill>
                            <a:schemeClr val="tx1"/>
                          </a:solidFill>
                          <a:effectLst/>
                          <a:latin typeface="Times New Roman" charset="0"/>
                        </a:rPr>
                        <a:t>--</a:t>
                      </a: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51900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sz="1500" b="0" i="0" u="none" strike="noStrike" cap="none" normalizeH="0" baseline="0" dirty="0">
                          <a:ln>
                            <a:noFill/>
                          </a:ln>
                          <a:solidFill>
                            <a:schemeClr val="tx1"/>
                          </a:solidFill>
                          <a:effectLst/>
                          <a:latin typeface="Times New Roman" charset="0"/>
                          <a:cs typeface="Times New Roman" charset="0"/>
                        </a:rPr>
                        <a:t>PK-</a:t>
                      </a: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de-DE" sz="1100" b="1" i="0" u="none" strike="noStrike" cap="none" normalizeH="0" baseline="0">
                        <a:ln>
                          <a:noFill/>
                        </a:ln>
                        <a:solidFill>
                          <a:schemeClr val="tx1"/>
                        </a:solidFill>
                        <a:effectLst/>
                        <a:latin typeface="Times New Roman" charset="0"/>
                      </a:endParaRP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700" b="0" i="0" u="none" strike="noStrike" cap="none" normalizeH="0" baseline="0" dirty="0">
                          <a:ln>
                            <a:noFill/>
                          </a:ln>
                          <a:solidFill>
                            <a:schemeClr val="tx1"/>
                          </a:solidFill>
                          <a:effectLst/>
                          <a:latin typeface="Times New Roman" charset="0"/>
                        </a:rPr>
                        <a:t>11</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700" b="0" i="0" u="none" strike="noStrike" cap="none" normalizeH="0" baseline="0">
                          <a:ln>
                            <a:noFill/>
                          </a:ln>
                          <a:solidFill>
                            <a:schemeClr val="tx1"/>
                          </a:solidFill>
                          <a:effectLst/>
                          <a:latin typeface="Times New Roman" charset="0"/>
                        </a:rPr>
                        <a:t>11</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700" b="0" i="0" u="none" strike="noStrike" cap="none" normalizeH="0" baseline="0">
                          <a:ln>
                            <a:noFill/>
                          </a:ln>
                          <a:solidFill>
                            <a:schemeClr val="tx1"/>
                          </a:solidFill>
                          <a:effectLst/>
                          <a:latin typeface="Times New Roman" charset="0"/>
                        </a:rPr>
                        <a:t>--</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700" b="0" i="0" u="none" strike="noStrike" cap="none" normalizeH="0" baseline="0">
                          <a:ln>
                            <a:noFill/>
                          </a:ln>
                          <a:solidFill>
                            <a:schemeClr val="tx1"/>
                          </a:solidFill>
                          <a:effectLst/>
                          <a:latin typeface="Times New Roman" charset="0"/>
                        </a:rPr>
                        <a:t>--</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700" b="1" i="0" u="none" strike="noStrike" cap="none" normalizeH="0" baseline="0">
                          <a:ln>
                            <a:noFill/>
                          </a:ln>
                          <a:solidFill>
                            <a:schemeClr val="tx1"/>
                          </a:solidFill>
                          <a:effectLst/>
                          <a:latin typeface="Times New Roman" charset="0"/>
                        </a:rPr>
                        <a:t>2</a:t>
                      </a: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r h="627866">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de-DE" sz="1600" b="0" i="0" u="none" strike="noStrike" cap="none" normalizeH="0" baseline="0" dirty="0">
                          <a:ln>
                            <a:noFill/>
                          </a:ln>
                          <a:solidFill>
                            <a:schemeClr val="accent2"/>
                          </a:solidFill>
                          <a:effectLst/>
                          <a:latin typeface="Times New Roman" charset="0"/>
                        </a:rPr>
                        <a:t>EF: 33</a:t>
                      </a: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de-DE" sz="1600" b="0" i="0" u="none" strike="noStrike" cap="none" normalizeH="0" baseline="0">
                          <a:ln>
                            <a:noFill/>
                          </a:ln>
                          <a:solidFill>
                            <a:schemeClr val="accent2"/>
                          </a:solidFill>
                          <a:effectLst/>
                          <a:latin typeface="Times New Roman" charset="0"/>
                        </a:rPr>
                        <a:t>WStd</a:t>
                      </a: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de-DE" sz="1600" b="0" i="0" u="none" strike="noStrike" cap="none" normalizeH="0" baseline="0">
                        <a:ln>
                          <a:noFill/>
                        </a:ln>
                        <a:solidFill>
                          <a:schemeClr val="accent2"/>
                        </a:solidFill>
                        <a:effectLst/>
                        <a:latin typeface="Times New Roman" charset="0"/>
                      </a:endParaRP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600" b="0" i="0" u="none" strike="noStrike" cap="none" normalizeH="0" baseline="0">
                          <a:ln>
                            <a:noFill/>
                          </a:ln>
                          <a:solidFill>
                            <a:schemeClr val="accent2"/>
                          </a:solidFill>
                          <a:effectLst/>
                          <a:latin typeface="Times New Roman" charset="0"/>
                        </a:rPr>
                        <a:t>35</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600" b="0" i="0" u="none" strike="noStrike" cap="none" normalizeH="0" baseline="0">
                          <a:ln>
                            <a:noFill/>
                          </a:ln>
                          <a:solidFill>
                            <a:schemeClr val="accent2"/>
                          </a:solidFill>
                          <a:effectLst/>
                          <a:latin typeface="Times New Roman" charset="0"/>
                        </a:rPr>
                        <a:t>35</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600" b="0" i="0" u="none" strike="noStrike" cap="none" normalizeH="0" baseline="0">
                          <a:ln>
                            <a:noFill/>
                          </a:ln>
                          <a:solidFill>
                            <a:schemeClr val="accent2"/>
                          </a:solidFill>
                          <a:effectLst/>
                          <a:latin typeface="Times New Roman" charset="0"/>
                        </a:rPr>
                        <a:t>34</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600" b="0" i="0" u="none" strike="noStrike" cap="none" normalizeH="0" baseline="0">
                          <a:ln>
                            <a:noFill/>
                          </a:ln>
                          <a:solidFill>
                            <a:schemeClr val="accent2"/>
                          </a:solidFill>
                          <a:effectLst/>
                          <a:latin typeface="Times New Roman" charset="0"/>
                        </a:rPr>
                        <a:t>34</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600" b="1" i="0" u="none" strike="noStrike" cap="none" normalizeH="0" baseline="0" dirty="0">
                          <a:ln>
                            <a:noFill/>
                          </a:ln>
                          <a:solidFill>
                            <a:schemeClr val="tx1"/>
                          </a:solidFill>
                          <a:effectLst/>
                          <a:latin typeface="Times New Roman" charset="0"/>
                        </a:rPr>
                        <a:t>40</a:t>
                      </a: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5"/>
                  </a:ext>
                </a:extLst>
              </a:tr>
            </a:tbl>
          </a:graphicData>
        </a:graphic>
      </p:graphicFrame>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467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6" name="Group 5"/>
          <p:cNvGrpSpPr>
            <a:grpSpLocks/>
          </p:cNvGrpSpPr>
          <p:nvPr/>
        </p:nvGrpSpPr>
        <p:grpSpPr bwMode="auto">
          <a:xfrm>
            <a:off x="304800" y="152400"/>
            <a:ext cx="8696325" cy="304800"/>
            <a:chOff x="192" y="96"/>
            <a:chExt cx="5478" cy="192"/>
          </a:xfrm>
        </p:grpSpPr>
        <p:sp>
          <p:nvSpPr>
            <p:cNvPr id="16924" name="Line 6"/>
            <p:cNvSpPr>
              <a:spLocks noChangeShapeType="1"/>
            </p:cNvSpPr>
            <p:nvPr/>
          </p:nvSpPr>
          <p:spPr bwMode="auto">
            <a:xfrm>
              <a:off x="192" y="288"/>
              <a:ext cx="547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6925" name="Rectangle 7"/>
            <p:cNvSpPr>
              <a:spLocks noChangeArrowheads="1"/>
            </p:cNvSpPr>
            <p:nvPr/>
          </p:nvSpPr>
          <p:spPr bwMode="auto">
            <a:xfrm>
              <a:off x="3408" y="96"/>
              <a:ext cx="226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de-DE" altLang="de-DE" sz="1400" b="1">
                  <a:solidFill>
                    <a:srgbClr val="000000"/>
                  </a:solidFill>
                  <a:latin typeface="Arial" charset="0"/>
                  <a:cs typeface="Times New Roman" pitchFamily="18" charset="0"/>
                </a:rPr>
                <a:t>Gymnasiale Oberstufe / Sekundarstufe II</a:t>
              </a:r>
            </a:p>
          </p:txBody>
        </p:sp>
      </p:grpSp>
      <p:sp>
        <p:nvSpPr>
          <p:cNvPr id="16387" name="Rectangle 8"/>
          <p:cNvSpPr>
            <a:spLocks noChangeArrowheads="1"/>
          </p:cNvSpPr>
          <p:nvPr/>
        </p:nvSpPr>
        <p:spPr bwMode="auto">
          <a:xfrm>
            <a:off x="228600" y="838200"/>
            <a:ext cx="31242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de-DE" altLang="de-DE" sz="2400" u="sng">
                <a:solidFill>
                  <a:srgbClr val="000000"/>
                </a:solidFill>
                <a:latin typeface="Arial" charset="0"/>
                <a:cs typeface="Times New Roman" pitchFamily="18" charset="0"/>
              </a:rPr>
              <a:t>Die Abiturzulassung</a:t>
            </a:r>
          </a:p>
          <a:p>
            <a:pPr eaLnBrk="1" hangingPunct="1">
              <a:spcBef>
                <a:spcPct val="0"/>
              </a:spcBef>
              <a:buFontTx/>
              <a:buNone/>
            </a:pPr>
            <a:endParaRPr lang="de-DE" altLang="de-DE" sz="2000" b="1">
              <a:solidFill>
                <a:srgbClr val="990000"/>
              </a:solidFill>
              <a:latin typeface="Arial" charset="0"/>
              <a:cs typeface="Times New Roman" pitchFamily="18" charset="0"/>
            </a:endParaRPr>
          </a:p>
        </p:txBody>
      </p:sp>
      <p:pic>
        <p:nvPicPr>
          <p:cNvPr id="16388"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71450"/>
            <a:ext cx="50006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9" name="Text Box 10"/>
          <p:cNvSpPr txBox="1">
            <a:spLocks noChangeArrowheads="1"/>
          </p:cNvSpPr>
          <p:nvPr/>
        </p:nvSpPr>
        <p:spPr bwMode="auto">
          <a:xfrm>
            <a:off x="304800" y="1676400"/>
            <a:ext cx="24384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r>
              <a:rPr lang="de-DE" altLang="de-DE" sz="2000">
                <a:solidFill>
                  <a:srgbClr val="000000"/>
                </a:solidFill>
                <a:latin typeface="Arial" charset="0"/>
              </a:rPr>
              <a:t>Berechnung der Punktzahl aus Block I - Beispiel:</a:t>
            </a:r>
          </a:p>
        </p:txBody>
      </p:sp>
      <p:sp>
        <p:nvSpPr>
          <p:cNvPr id="16390" name="Rectangle 144"/>
          <p:cNvSpPr>
            <a:spLocks noChangeArrowheads="1"/>
          </p:cNvSpPr>
          <p:nvPr/>
        </p:nvSpPr>
        <p:spPr bwMode="auto">
          <a:xfrm>
            <a:off x="381000" y="2667000"/>
            <a:ext cx="2514600" cy="938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AutoNum type="arabicPeriod" startAt="3"/>
            </a:pPr>
            <a:r>
              <a:rPr lang="de-DE" altLang="de-DE" sz="1100" b="1">
                <a:solidFill>
                  <a:srgbClr val="000000"/>
                </a:solidFill>
                <a:latin typeface="Arial" charset="0"/>
                <a:sym typeface="Wingdings" pitchFamily="2" charset="2"/>
              </a:rPr>
              <a:t>Ergänzen der Grundkurse durch die notenmäßig besten bis zur Zahl 27  </a:t>
            </a:r>
            <a:r>
              <a:rPr lang="de-DE" altLang="de-DE" sz="1100">
                <a:solidFill>
                  <a:srgbClr val="000000"/>
                </a:solidFill>
                <a:latin typeface="Arial" charset="0"/>
                <a:sym typeface="Wingdings" pitchFamily="2" charset="2"/>
              </a:rPr>
              <a:t></a:t>
            </a:r>
            <a:r>
              <a:rPr lang="de-DE" altLang="de-DE" sz="1100" b="1">
                <a:solidFill>
                  <a:srgbClr val="000000"/>
                </a:solidFill>
                <a:latin typeface="Arial" charset="0"/>
                <a:sym typeface="Wingdings" pitchFamily="2" charset="2"/>
              </a:rPr>
              <a:t> </a:t>
            </a:r>
            <a:r>
              <a:rPr lang="de-DE" altLang="de-DE" sz="1100" i="1">
                <a:solidFill>
                  <a:srgbClr val="000000"/>
                </a:solidFill>
                <a:latin typeface="Arial" charset="0"/>
                <a:sym typeface="Wingdings" pitchFamily="2" charset="2"/>
              </a:rPr>
              <a:t>hier um 27 – 22 = 5 Kurse</a:t>
            </a:r>
          </a:p>
        </p:txBody>
      </p:sp>
      <p:graphicFrame>
        <p:nvGraphicFramePr>
          <p:cNvPr id="413" name="Group 145"/>
          <p:cNvGraphicFramePr>
            <a:graphicFrameLocks noGrp="1"/>
          </p:cNvGraphicFramePr>
          <p:nvPr>
            <p:extLst>
              <p:ext uri="{D42A27DB-BD31-4B8C-83A1-F6EECF244321}">
                <p14:modId xmlns:p14="http://schemas.microsoft.com/office/powerpoint/2010/main" val="1779939843"/>
              </p:ext>
            </p:extLst>
          </p:nvPr>
        </p:nvGraphicFramePr>
        <p:xfrm>
          <a:off x="3049588" y="457200"/>
          <a:ext cx="5867400" cy="6072203"/>
        </p:xfrm>
        <a:graphic>
          <a:graphicData uri="http://schemas.openxmlformats.org/drawingml/2006/table">
            <a:tbl>
              <a:tblPr/>
              <a:tblGrid>
                <a:gridCol w="985838">
                  <a:extLst>
                    <a:ext uri="{9D8B030D-6E8A-4147-A177-3AD203B41FA5}">
                      <a16:colId xmlns:a16="http://schemas.microsoft.com/office/drawing/2014/main" val="20000"/>
                    </a:ext>
                  </a:extLst>
                </a:gridCol>
                <a:gridCol w="782637">
                  <a:extLst>
                    <a:ext uri="{9D8B030D-6E8A-4147-A177-3AD203B41FA5}">
                      <a16:colId xmlns:a16="http://schemas.microsoft.com/office/drawing/2014/main" val="20001"/>
                    </a:ext>
                  </a:extLst>
                </a:gridCol>
                <a:gridCol w="814388">
                  <a:extLst>
                    <a:ext uri="{9D8B030D-6E8A-4147-A177-3AD203B41FA5}">
                      <a16:colId xmlns:a16="http://schemas.microsoft.com/office/drawing/2014/main" val="20002"/>
                    </a:ext>
                  </a:extLst>
                </a:gridCol>
                <a:gridCol w="858837">
                  <a:extLst>
                    <a:ext uri="{9D8B030D-6E8A-4147-A177-3AD203B41FA5}">
                      <a16:colId xmlns:a16="http://schemas.microsoft.com/office/drawing/2014/main" val="20003"/>
                    </a:ext>
                  </a:extLst>
                </a:gridCol>
                <a:gridCol w="776288">
                  <a:extLst>
                    <a:ext uri="{9D8B030D-6E8A-4147-A177-3AD203B41FA5}">
                      <a16:colId xmlns:a16="http://schemas.microsoft.com/office/drawing/2014/main" val="20004"/>
                    </a:ext>
                  </a:extLst>
                </a:gridCol>
                <a:gridCol w="750887">
                  <a:extLst>
                    <a:ext uri="{9D8B030D-6E8A-4147-A177-3AD203B41FA5}">
                      <a16:colId xmlns:a16="http://schemas.microsoft.com/office/drawing/2014/main" val="20005"/>
                    </a:ext>
                  </a:extLst>
                </a:gridCol>
                <a:gridCol w="898525">
                  <a:extLst>
                    <a:ext uri="{9D8B030D-6E8A-4147-A177-3AD203B41FA5}">
                      <a16:colId xmlns:a16="http://schemas.microsoft.com/office/drawing/2014/main" val="20006"/>
                    </a:ext>
                  </a:extLst>
                </a:gridCol>
              </a:tblGrid>
              <a:tr h="460275">
                <a:tc rowSpan="2">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sz="1500" b="1" i="0" u="none" strike="noStrike" cap="none" normalizeH="0" baseline="0" dirty="0">
                          <a:ln>
                            <a:noFill/>
                          </a:ln>
                          <a:solidFill>
                            <a:schemeClr val="tx1"/>
                          </a:solidFill>
                          <a:effectLst/>
                          <a:latin typeface="Times New Roman" charset="0"/>
                          <a:cs typeface="Times New Roman" charset="0"/>
                        </a:rPr>
                        <a:t>Fach</a:t>
                      </a: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sz="1700" b="1" i="0" u="none" strike="noStrike" cap="none" normalizeH="0" baseline="0" dirty="0">
                          <a:ln>
                            <a:noFill/>
                          </a:ln>
                          <a:solidFill>
                            <a:schemeClr val="tx1"/>
                          </a:solidFill>
                          <a:effectLst/>
                          <a:latin typeface="Times New Roman" charset="0"/>
                          <a:cs typeface="Times New Roman" charset="0"/>
                        </a:rPr>
                        <a:t>Abi-fach</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sz="1700" b="1" i="0" u="none" strike="noStrike" cap="none" normalizeH="0" baseline="0">
                          <a:ln>
                            <a:noFill/>
                          </a:ln>
                          <a:solidFill>
                            <a:schemeClr val="tx1"/>
                          </a:solidFill>
                          <a:effectLst/>
                          <a:latin typeface="Times New Roman" charset="0"/>
                          <a:cs typeface="Times New Roman" charset="0"/>
                        </a:rPr>
                        <a:t>Q1</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de-DE"/>
                    </a:p>
                  </a:txBody>
                  <a:tcPr/>
                </a:tc>
                <a:tc grid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sz="1700" b="1" i="0" u="none" strike="noStrike" cap="none" normalizeH="0" baseline="0">
                          <a:ln>
                            <a:noFill/>
                          </a:ln>
                          <a:solidFill>
                            <a:schemeClr val="tx1"/>
                          </a:solidFill>
                          <a:effectLst/>
                          <a:latin typeface="Times New Roman" charset="0"/>
                          <a:cs typeface="Times New Roman" charset="0"/>
                        </a:rPr>
                        <a:t>Q2</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de-DE"/>
                    </a:p>
                  </a:txBody>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sz="1100" b="0" i="0" u="none" strike="noStrike" cap="none" normalizeH="0" baseline="0">
                          <a:ln>
                            <a:noFill/>
                          </a:ln>
                          <a:solidFill>
                            <a:schemeClr val="tx1"/>
                          </a:solidFill>
                          <a:effectLst/>
                          <a:latin typeface="Times New Roman" charset="0"/>
                          <a:cs typeface="Times New Roman" charset="0"/>
                        </a:rPr>
                        <a:t>Anzahl anrechenbare Kurse</a:t>
                      </a: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59059">
                <a:tc vMerge="1">
                  <a:txBody>
                    <a:bodyPr/>
                    <a:lstStyle/>
                    <a:p>
                      <a:endParaRPr lang="de-DE"/>
                    </a:p>
                  </a:txBody>
                  <a:tcPr/>
                </a:tc>
                <a:tc vMerge="1">
                  <a:txBody>
                    <a:bodyPr/>
                    <a:lstStyle/>
                    <a:p>
                      <a:endParaRPr lang="de-DE"/>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sz="1100" b="1" i="0" u="none" strike="noStrike" cap="none" normalizeH="0" baseline="0">
                          <a:ln>
                            <a:noFill/>
                          </a:ln>
                          <a:solidFill>
                            <a:schemeClr val="tx1"/>
                          </a:solidFill>
                          <a:effectLst/>
                          <a:latin typeface="Times New Roman" charset="0"/>
                          <a:cs typeface="Times New Roman" charset="0"/>
                        </a:rPr>
                        <a:t>1.</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sz="1100" b="1" i="0" u="none" strike="noStrike" cap="none" normalizeH="0" baseline="0">
                          <a:ln>
                            <a:noFill/>
                          </a:ln>
                          <a:solidFill>
                            <a:schemeClr val="tx1"/>
                          </a:solidFill>
                          <a:effectLst/>
                          <a:latin typeface="Times New Roman" charset="0"/>
                          <a:cs typeface="Times New Roman" charset="0"/>
                        </a:rPr>
                        <a:t>2.</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sz="1100" b="1" i="0" u="none" strike="noStrike" cap="none" normalizeH="0" baseline="0">
                          <a:ln>
                            <a:noFill/>
                          </a:ln>
                          <a:solidFill>
                            <a:schemeClr val="tx1"/>
                          </a:solidFill>
                          <a:effectLst/>
                          <a:latin typeface="Times New Roman" charset="0"/>
                          <a:cs typeface="Times New Roman" charset="0"/>
                        </a:rPr>
                        <a:t>3.</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sz="1100" b="1" i="0" u="none" strike="noStrike" cap="none" normalizeH="0" baseline="0">
                          <a:ln>
                            <a:noFill/>
                          </a:ln>
                          <a:solidFill>
                            <a:schemeClr val="tx1"/>
                          </a:solidFill>
                          <a:effectLst/>
                          <a:latin typeface="Times New Roman" charset="0"/>
                          <a:cs typeface="Times New Roman" charset="0"/>
                        </a:rPr>
                        <a:t>4.</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de-DE"/>
                    </a:p>
                  </a:txBody>
                  <a:tcPr/>
                </a:tc>
                <a:extLst>
                  <a:ext uri="{0D108BD9-81ED-4DB2-BD59-A6C34878D82A}">
                    <a16:rowId xmlns:a16="http://schemas.microsoft.com/office/drawing/2014/main" val="10001"/>
                  </a:ext>
                </a:extLst>
              </a:tr>
              <a:tr h="350499">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sz="1500" b="0" i="0" u="none" strike="noStrike" cap="none" normalizeH="0" baseline="0">
                          <a:ln>
                            <a:noFill/>
                          </a:ln>
                          <a:solidFill>
                            <a:schemeClr val="tx1"/>
                          </a:solidFill>
                          <a:effectLst/>
                          <a:latin typeface="Times New Roman" charset="0"/>
                          <a:cs typeface="Times New Roman" charset="0"/>
                        </a:rPr>
                        <a:t>D</a:t>
                      </a: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700" b="0" i="0" u="none" strike="noStrike" cap="none" normalizeH="0" baseline="0">
                          <a:ln>
                            <a:noFill/>
                          </a:ln>
                          <a:solidFill>
                            <a:schemeClr val="tx1"/>
                          </a:solidFill>
                          <a:effectLst/>
                          <a:latin typeface="Times New Roman" charset="0"/>
                        </a:rPr>
                        <a:t>3.</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sz="1700" b="0" i="0" u="none" strike="noStrike" cap="none" normalizeH="0" baseline="0">
                          <a:ln>
                            <a:noFill/>
                          </a:ln>
                          <a:solidFill>
                            <a:schemeClr val="tx1"/>
                          </a:solidFill>
                          <a:effectLst/>
                          <a:latin typeface="Times New Roman" charset="0"/>
                          <a:cs typeface="Times New Roman" charset="0"/>
                        </a:rPr>
                        <a:t>8</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sz="1700" b="0" i="0" u="none" strike="noStrike" cap="none" normalizeH="0" baseline="0">
                          <a:ln>
                            <a:noFill/>
                          </a:ln>
                          <a:solidFill>
                            <a:schemeClr val="tx1"/>
                          </a:solidFill>
                          <a:effectLst/>
                          <a:latin typeface="Times New Roman" charset="0"/>
                          <a:cs typeface="Times New Roman" charset="0"/>
                        </a:rPr>
                        <a:t>7</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sz="1700" b="0" i="0" u="none" strike="noStrike" cap="none" normalizeH="0" baseline="0">
                          <a:ln>
                            <a:noFill/>
                          </a:ln>
                          <a:solidFill>
                            <a:schemeClr val="tx1"/>
                          </a:solidFill>
                          <a:effectLst/>
                          <a:latin typeface="Times New Roman" charset="0"/>
                          <a:cs typeface="Times New Roman" charset="0"/>
                        </a:rPr>
                        <a:t>7</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sz="1700" b="0" i="0" u="none" strike="noStrike" cap="none" normalizeH="0" baseline="0">
                          <a:ln>
                            <a:noFill/>
                          </a:ln>
                          <a:solidFill>
                            <a:schemeClr val="tx1"/>
                          </a:solidFill>
                          <a:effectLst/>
                          <a:latin typeface="Times New Roman" charset="0"/>
                          <a:cs typeface="Times New Roman" charset="0"/>
                        </a:rPr>
                        <a:t>8</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700" b="1" i="0" u="none" strike="noStrike" cap="none" normalizeH="0" baseline="0">
                          <a:ln>
                            <a:noFill/>
                          </a:ln>
                          <a:solidFill>
                            <a:schemeClr val="tx1"/>
                          </a:solidFill>
                          <a:effectLst/>
                          <a:latin typeface="Times New Roman" charset="0"/>
                        </a:rPr>
                        <a:t>4</a:t>
                      </a: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50499">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sz="1500" b="0" i="0" u="none" strike="noStrike" cap="none" normalizeH="0" baseline="0">
                          <a:ln>
                            <a:noFill/>
                          </a:ln>
                          <a:solidFill>
                            <a:schemeClr val="tx1"/>
                          </a:solidFill>
                          <a:effectLst/>
                          <a:latin typeface="Times New Roman" charset="0"/>
                          <a:cs typeface="Times New Roman" charset="0"/>
                        </a:rPr>
                        <a:t>E</a:t>
                      </a: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de-DE" sz="1700" b="0" i="0" u="none" strike="noStrike" cap="none" normalizeH="0" baseline="0">
                        <a:ln>
                          <a:noFill/>
                        </a:ln>
                        <a:solidFill>
                          <a:schemeClr val="tx1"/>
                        </a:solidFill>
                        <a:effectLst/>
                        <a:latin typeface="Times New Roman" charset="0"/>
                      </a:endParaRP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700" b="0" i="0" u="none" strike="noStrike" cap="none" normalizeH="0" baseline="0" dirty="0">
                          <a:ln>
                            <a:noFill/>
                          </a:ln>
                          <a:solidFill>
                            <a:schemeClr val="tx1"/>
                          </a:solidFill>
                          <a:effectLst/>
                          <a:latin typeface="Times New Roman" charset="0"/>
                        </a:rPr>
                        <a:t>10</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700" b="0" i="0" u="none" strike="noStrike" cap="none" normalizeH="0" baseline="0" dirty="0">
                          <a:ln>
                            <a:noFill/>
                          </a:ln>
                          <a:solidFill>
                            <a:schemeClr val="tx1"/>
                          </a:solidFill>
                          <a:effectLst/>
                          <a:latin typeface="Times New Roman" charset="0"/>
                        </a:rPr>
                        <a:t>10</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700" b="0" i="0" u="none" strike="noStrike" cap="none" normalizeH="0" baseline="0" dirty="0">
                          <a:ln>
                            <a:noFill/>
                          </a:ln>
                          <a:solidFill>
                            <a:schemeClr val="tx1"/>
                          </a:solidFill>
                          <a:effectLst/>
                          <a:latin typeface="Times New Roman" charset="0"/>
                        </a:rPr>
                        <a:t>10</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700" b="0" i="0" u="none" strike="noStrike" cap="none" normalizeH="0" baseline="0" dirty="0">
                          <a:ln>
                            <a:noFill/>
                          </a:ln>
                          <a:solidFill>
                            <a:schemeClr val="tx1"/>
                          </a:solidFill>
                          <a:effectLst/>
                          <a:latin typeface="Times New Roman" charset="0"/>
                        </a:rPr>
                        <a:t>10</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700" b="1" i="0" u="none" strike="noStrike" cap="none" normalizeH="0" baseline="0">
                          <a:ln>
                            <a:noFill/>
                          </a:ln>
                          <a:solidFill>
                            <a:schemeClr val="tx1"/>
                          </a:solidFill>
                          <a:effectLst/>
                          <a:latin typeface="Times New Roman" charset="0"/>
                        </a:rPr>
                        <a:t>4</a:t>
                      </a: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50499">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sz="1500" b="0" i="0" u="none" strike="noStrike" cap="none" normalizeH="0" baseline="0">
                          <a:ln>
                            <a:noFill/>
                          </a:ln>
                          <a:solidFill>
                            <a:schemeClr val="tx1"/>
                          </a:solidFill>
                          <a:effectLst/>
                          <a:latin typeface="Times New Roman" charset="0"/>
                          <a:cs typeface="Times New Roman" charset="0"/>
                        </a:rPr>
                        <a:t>KU</a:t>
                      </a: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de-DE" sz="1700" b="0" i="0" u="none" strike="noStrike" cap="none" normalizeH="0" baseline="0">
                        <a:ln>
                          <a:noFill/>
                        </a:ln>
                        <a:solidFill>
                          <a:schemeClr val="tx1"/>
                        </a:solidFill>
                        <a:effectLst/>
                        <a:latin typeface="Times New Roman" charset="0"/>
                      </a:endParaRP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700" b="0" i="0" u="none" strike="noStrike" cap="none" normalizeH="0" baseline="0" dirty="0">
                          <a:ln>
                            <a:noFill/>
                          </a:ln>
                          <a:solidFill>
                            <a:schemeClr val="tx1"/>
                          </a:solidFill>
                          <a:effectLst/>
                          <a:latin typeface="Times New Roman" charset="0"/>
                        </a:rPr>
                        <a:t>8</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700" b="0" i="0" u="none" strike="noStrike" cap="none" normalizeH="0" baseline="0">
                          <a:ln>
                            <a:noFill/>
                          </a:ln>
                          <a:solidFill>
                            <a:schemeClr val="tx1"/>
                          </a:solidFill>
                          <a:effectLst/>
                          <a:latin typeface="Times New Roman" charset="0"/>
                        </a:rPr>
                        <a:t>10</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700" b="0" i="0" u="none" strike="noStrike" cap="none" normalizeH="0" baseline="0">
                          <a:ln>
                            <a:noFill/>
                          </a:ln>
                          <a:solidFill>
                            <a:schemeClr val="tx1"/>
                          </a:solidFill>
                          <a:effectLst/>
                          <a:latin typeface="Times New Roman" charset="0"/>
                        </a:rPr>
                        <a:t>10</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700" b="0" i="0" u="none" strike="noStrike" cap="none" normalizeH="0" baseline="0">
                          <a:ln>
                            <a:noFill/>
                          </a:ln>
                          <a:solidFill>
                            <a:schemeClr val="tx1"/>
                          </a:solidFill>
                          <a:effectLst/>
                          <a:latin typeface="Times New Roman" charset="0"/>
                        </a:rPr>
                        <a:t>9</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700" b="1" i="0" u="none" strike="noStrike" cap="none" normalizeH="0" baseline="0">
                          <a:ln>
                            <a:noFill/>
                          </a:ln>
                          <a:solidFill>
                            <a:schemeClr val="tx1"/>
                          </a:solidFill>
                          <a:effectLst/>
                          <a:latin typeface="Times New Roman" charset="0"/>
                        </a:rPr>
                        <a:t>4</a:t>
                      </a: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50499">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sz="1500" b="0" i="0" u="none" strike="noStrike" cap="none" normalizeH="0" baseline="0">
                          <a:ln>
                            <a:noFill/>
                          </a:ln>
                          <a:solidFill>
                            <a:schemeClr val="tx1"/>
                          </a:solidFill>
                          <a:effectLst/>
                          <a:latin typeface="Times New Roman" charset="0"/>
                          <a:cs typeface="Times New Roman" charset="0"/>
                        </a:rPr>
                        <a:t>PA</a:t>
                      </a: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700" b="0" i="0" u="none" strike="noStrike" cap="none" normalizeH="0" baseline="0">
                          <a:ln>
                            <a:noFill/>
                          </a:ln>
                          <a:solidFill>
                            <a:schemeClr val="tx1"/>
                          </a:solidFill>
                          <a:effectLst/>
                          <a:latin typeface="Times New Roman" charset="0"/>
                        </a:rPr>
                        <a:t>LK</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700" b="0" i="0" u="none" strike="noStrike" cap="none" normalizeH="0" baseline="0">
                          <a:ln>
                            <a:noFill/>
                          </a:ln>
                          <a:solidFill>
                            <a:schemeClr val="tx1"/>
                          </a:solidFill>
                          <a:effectLst/>
                          <a:latin typeface="Times New Roman" charset="0"/>
                        </a:rPr>
                        <a:t>7</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700" b="0" i="0" u="none" strike="noStrike" cap="none" normalizeH="0" baseline="0" dirty="0">
                          <a:ln>
                            <a:noFill/>
                          </a:ln>
                          <a:solidFill>
                            <a:schemeClr val="tx1"/>
                          </a:solidFill>
                          <a:effectLst/>
                          <a:latin typeface="Times New Roman" charset="0"/>
                        </a:rPr>
                        <a:t>4</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700" b="0" i="0" u="none" strike="noStrike" cap="none" normalizeH="0" baseline="0" dirty="0">
                          <a:ln>
                            <a:noFill/>
                          </a:ln>
                          <a:solidFill>
                            <a:schemeClr val="tx1"/>
                          </a:solidFill>
                          <a:effectLst/>
                          <a:latin typeface="Times New Roman" charset="0"/>
                        </a:rPr>
                        <a:t>4</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700" b="0" i="0" u="none" strike="noStrike" cap="none" normalizeH="0" baseline="0" dirty="0">
                          <a:ln>
                            <a:noFill/>
                          </a:ln>
                          <a:solidFill>
                            <a:schemeClr val="tx1"/>
                          </a:solidFill>
                          <a:effectLst/>
                          <a:latin typeface="Times New Roman" charset="0"/>
                        </a:rPr>
                        <a:t>4</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700" b="1" i="0" u="none" strike="noStrike" cap="none" normalizeH="0" baseline="0">
                          <a:ln>
                            <a:noFill/>
                          </a:ln>
                          <a:solidFill>
                            <a:schemeClr val="tx1"/>
                          </a:solidFill>
                          <a:effectLst/>
                          <a:latin typeface="Times New Roman" charset="0"/>
                        </a:rPr>
                        <a:t>4</a:t>
                      </a: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50499">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sz="1500" b="0" i="0" u="none" strike="noStrike" cap="none" normalizeH="0" baseline="0">
                          <a:ln>
                            <a:noFill/>
                          </a:ln>
                          <a:solidFill>
                            <a:schemeClr val="tx1"/>
                          </a:solidFill>
                          <a:effectLst/>
                          <a:latin typeface="Times New Roman" charset="0"/>
                          <a:cs typeface="Times New Roman" charset="0"/>
                        </a:rPr>
                        <a:t>SW</a:t>
                      </a: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de-DE" sz="1700" b="0" i="0" u="none" strike="noStrike" cap="none" normalizeH="0" baseline="0">
                        <a:ln>
                          <a:noFill/>
                        </a:ln>
                        <a:solidFill>
                          <a:schemeClr val="tx1"/>
                        </a:solidFill>
                        <a:effectLst/>
                        <a:latin typeface="Times New Roman" charset="0"/>
                      </a:endParaRP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700" b="0" i="0" u="none" strike="noStrike" cap="none" normalizeH="0" baseline="0">
                          <a:ln>
                            <a:noFill/>
                          </a:ln>
                          <a:solidFill>
                            <a:schemeClr val="tx1"/>
                          </a:solidFill>
                          <a:effectLst/>
                          <a:latin typeface="Times New Roman" charset="0"/>
                        </a:rPr>
                        <a:t>--</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700" b="0" i="0" u="none" strike="noStrike" cap="none" normalizeH="0" baseline="0">
                          <a:ln>
                            <a:noFill/>
                          </a:ln>
                          <a:solidFill>
                            <a:schemeClr val="tx1"/>
                          </a:solidFill>
                          <a:effectLst/>
                          <a:latin typeface="Times New Roman" charset="0"/>
                        </a:rPr>
                        <a:t>--</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700" b="0" i="0" u="none" strike="noStrike" cap="none" normalizeH="0" baseline="0">
                          <a:ln>
                            <a:noFill/>
                          </a:ln>
                          <a:solidFill>
                            <a:schemeClr val="tx1"/>
                          </a:solidFill>
                          <a:effectLst/>
                          <a:latin typeface="Times New Roman" charset="0"/>
                        </a:rPr>
                        <a:t>10</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700" b="0" i="0" u="none" strike="noStrike" cap="none" normalizeH="0" baseline="0">
                          <a:ln>
                            <a:noFill/>
                          </a:ln>
                          <a:solidFill>
                            <a:schemeClr val="tx1"/>
                          </a:solidFill>
                          <a:effectLst/>
                          <a:latin typeface="Times New Roman" charset="0"/>
                        </a:rPr>
                        <a:t>10</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700" b="1" i="0" u="none" strike="noStrike" cap="none" normalizeH="0" baseline="0">
                          <a:ln>
                            <a:noFill/>
                          </a:ln>
                          <a:solidFill>
                            <a:schemeClr val="tx1"/>
                          </a:solidFill>
                          <a:effectLst/>
                          <a:latin typeface="Times New Roman" charset="0"/>
                        </a:rPr>
                        <a:t>2</a:t>
                      </a: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50499">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sz="1500" b="0" i="0" u="none" strike="noStrike" cap="none" normalizeH="0" baseline="0">
                          <a:ln>
                            <a:noFill/>
                          </a:ln>
                          <a:solidFill>
                            <a:schemeClr val="tx1"/>
                          </a:solidFill>
                          <a:effectLst/>
                          <a:latin typeface="Times New Roman" charset="0"/>
                          <a:cs typeface="Times New Roman" charset="0"/>
                        </a:rPr>
                        <a:t>GE</a:t>
                      </a: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de-DE" sz="1700" b="0" i="0" u="none" strike="noStrike" cap="none" normalizeH="0" baseline="0">
                        <a:ln>
                          <a:noFill/>
                        </a:ln>
                        <a:solidFill>
                          <a:schemeClr val="tx1"/>
                        </a:solidFill>
                        <a:effectLst/>
                        <a:latin typeface="Times New Roman" charset="0"/>
                      </a:endParaRP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700" b="0" i="0" u="none" strike="noStrike" cap="none" normalizeH="0" baseline="0">
                          <a:ln>
                            <a:noFill/>
                          </a:ln>
                          <a:solidFill>
                            <a:schemeClr val="tx1"/>
                          </a:solidFill>
                          <a:effectLst/>
                          <a:latin typeface="Times New Roman" charset="0"/>
                        </a:rPr>
                        <a:t>--</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700" b="0" i="0" u="none" strike="noStrike" cap="none" normalizeH="0" baseline="0">
                          <a:ln>
                            <a:noFill/>
                          </a:ln>
                          <a:solidFill>
                            <a:schemeClr val="tx1"/>
                          </a:solidFill>
                          <a:effectLst/>
                          <a:latin typeface="Times New Roman" charset="0"/>
                        </a:rPr>
                        <a:t>--</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700" b="0" i="0" u="none" strike="noStrike" cap="none" normalizeH="0" baseline="0" dirty="0">
                          <a:ln>
                            <a:noFill/>
                          </a:ln>
                          <a:solidFill>
                            <a:schemeClr val="tx1"/>
                          </a:solidFill>
                          <a:effectLst/>
                          <a:latin typeface="Times New Roman" charset="0"/>
                        </a:rPr>
                        <a:t>4</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700" b="0" i="0" u="none" strike="noStrike" cap="none" normalizeH="0" baseline="0">
                          <a:ln>
                            <a:noFill/>
                          </a:ln>
                          <a:solidFill>
                            <a:schemeClr val="tx1"/>
                          </a:solidFill>
                          <a:effectLst/>
                          <a:latin typeface="Times New Roman" charset="0"/>
                        </a:rPr>
                        <a:t>8</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700" b="1" i="0" u="none" strike="noStrike" cap="none" normalizeH="0" baseline="0">
                          <a:ln>
                            <a:noFill/>
                          </a:ln>
                          <a:solidFill>
                            <a:schemeClr val="tx1"/>
                          </a:solidFill>
                          <a:effectLst/>
                          <a:latin typeface="Times New Roman" charset="0"/>
                        </a:rPr>
                        <a:t>2</a:t>
                      </a: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50499">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sz="1500" b="0" i="0" u="none" strike="noStrike" cap="none" normalizeH="0" baseline="0">
                          <a:ln>
                            <a:noFill/>
                          </a:ln>
                          <a:solidFill>
                            <a:schemeClr val="tx1"/>
                          </a:solidFill>
                          <a:effectLst/>
                          <a:latin typeface="Times New Roman" charset="0"/>
                          <a:cs typeface="Times New Roman" charset="0"/>
                        </a:rPr>
                        <a:t>M</a:t>
                      </a: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700" b="0" i="0" u="none" strike="noStrike" cap="none" normalizeH="0" baseline="0">
                          <a:ln>
                            <a:noFill/>
                          </a:ln>
                          <a:solidFill>
                            <a:schemeClr val="tx1"/>
                          </a:solidFill>
                          <a:effectLst/>
                          <a:latin typeface="Times New Roman" charset="0"/>
                        </a:rPr>
                        <a:t>LK</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sz="1700" b="0" i="0" u="none" strike="noStrike" cap="none" normalizeH="0" baseline="0">
                          <a:ln>
                            <a:noFill/>
                          </a:ln>
                          <a:solidFill>
                            <a:schemeClr val="tx1"/>
                          </a:solidFill>
                          <a:effectLst/>
                          <a:latin typeface="Times New Roman" charset="0"/>
                          <a:cs typeface="Times New Roman" charset="0"/>
                        </a:rPr>
                        <a:t>9</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sz="1700" b="0" i="0" u="none" strike="noStrike" cap="none" normalizeH="0" baseline="0">
                          <a:ln>
                            <a:noFill/>
                          </a:ln>
                          <a:solidFill>
                            <a:schemeClr val="tx1"/>
                          </a:solidFill>
                          <a:effectLst/>
                          <a:latin typeface="Times New Roman" charset="0"/>
                          <a:cs typeface="Times New Roman" charset="0"/>
                        </a:rPr>
                        <a:t>8</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sz="1700" b="0" i="0" u="none" strike="noStrike" cap="none" normalizeH="0" baseline="0">
                          <a:ln>
                            <a:noFill/>
                          </a:ln>
                          <a:solidFill>
                            <a:schemeClr val="tx1"/>
                          </a:solidFill>
                          <a:effectLst/>
                          <a:latin typeface="Times New Roman" charset="0"/>
                          <a:cs typeface="Times New Roman" charset="0"/>
                        </a:rPr>
                        <a:t>6</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sz="1700" b="0" i="0" u="none" strike="noStrike" cap="none" normalizeH="0" baseline="0">
                          <a:ln>
                            <a:noFill/>
                          </a:ln>
                          <a:solidFill>
                            <a:schemeClr val="tx1"/>
                          </a:solidFill>
                          <a:effectLst/>
                          <a:latin typeface="Times New Roman" charset="0"/>
                          <a:cs typeface="Times New Roman" charset="0"/>
                        </a:rPr>
                        <a:t>7</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700" b="1" i="0" u="none" strike="noStrike" cap="none" normalizeH="0" baseline="0">
                          <a:ln>
                            <a:noFill/>
                          </a:ln>
                          <a:solidFill>
                            <a:schemeClr val="tx1"/>
                          </a:solidFill>
                          <a:effectLst/>
                          <a:latin typeface="Times New Roman" charset="0"/>
                        </a:rPr>
                        <a:t>4</a:t>
                      </a: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50499">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sz="1500" b="0" i="0" u="none" strike="noStrike" cap="none" normalizeH="0" baseline="0" dirty="0">
                          <a:ln>
                            <a:noFill/>
                          </a:ln>
                          <a:solidFill>
                            <a:schemeClr val="tx1"/>
                          </a:solidFill>
                          <a:effectLst/>
                          <a:latin typeface="Times New Roman" charset="0"/>
                          <a:cs typeface="Times New Roman" charset="0"/>
                        </a:rPr>
                        <a:t>BI</a:t>
                      </a: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700" b="0" i="0" u="none" strike="noStrike" cap="none" normalizeH="0" baseline="0">
                          <a:ln>
                            <a:noFill/>
                          </a:ln>
                          <a:solidFill>
                            <a:schemeClr val="tx1"/>
                          </a:solidFill>
                          <a:effectLst/>
                          <a:latin typeface="Times New Roman" charset="0"/>
                        </a:rPr>
                        <a:t>4.</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700" b="0" i="0" u="none" strike="noStrike" cap="none" normalizeH="0" baseline="0">
                          <a:ln>
                            <a:noFill/>
                          </a:ln>
                          <a:solidFill>
                            <a:schemeClr val="tx1"/>
                          </a:solidFill>
                          <a:effectLst/>
                          <a:latin typeface="Times New Roman" charset="0"/>
                        </a:rPr>
                        <a:t>8</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700" b="0" i="0" u="none" strike="noStrike" cap="none" normalizeH="0" baseline="0">
                          <a:ln>
                            <a:noFill/>
                          </a:ln>
                          <a:solidFill>
                            <a:schemeClr val="tx1"/>
                          </a:solidFill>
                          <a:effectLst/>
                          <a:latin typeface="Times New Roman" charset="0"/>
                        </a:rPr>
                        <a:t>7</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700" b="0" i="0" u="none" strike="noStrike" cap="none" normalizeH="0" baseline="0">
                          <a:ln>
                            <a:noFill/>
                          </a:ln>
                          <a:solidFill>
                            <a:schemeClr val="tx1"/>
                          </a:solidFill>
                          <a:effectLst/>
                          <a:latin typeface="Times New Roman" charset="0"/>
                        </a:rPr>
                        <a:t>5</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700" b="0" i="0" u="none" strike="noStrike" cap="none" normalizeH="0" baseline="0">
                          <a:ln>
                            <a:noFill/>
                          </a:ln>
                          <a:solidFill>
                            <a:schemeClr val="tx1"/>
                          </a:solidFill>
                          <a:effectLst/>
                          <a:latin typeface="Times New Roman" charset="0"/>
                        </a:rPr>
                        <a:t>8</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700" b="1" i="0" u="none" strike="noStrike" cap="none" normalizeH="0" baseline="0">
                          <a:ln>
                            <a:noFill/>
                          </a:ln>
                          <a:solidFill>
                            <a:schemeClr val="tx1"/>
                          </a:solidFill>
                          <a:effectLst/>
                          <a:latin typeface="Times New Roman" charset="0"/>
                        </a:rPr>
                        <a:t>4</a:t>
                      </a: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50499">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sz="1500" b="0" i="0" u="none" strike="noStrike" cap="none" normalizeH="0" baseline="0">
                          <a:ln>
                            <a:noFill/>
                          </a:ln>
                          <a:solidFill>
                            <a:schemeClr val="tx1"/>
                          </a:solidFill>
                          <a:effectLst/>
                          <a:latin typeface="Times New Roman" charset="0"/>
                          <a:cs typeface="Times New Roman" charset="0"/>
                        </a:rPr>
                        <a:t>CH</a:t>
                      </a: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de-DE" sz="1700" b="1" i="0" u="none" strike="noStrike" cap="none" normalizeH="0" baseline="0">
                        <a:ln>
                          <a:noFill/>
                        </a:ln>
                        <a:solidFill>
                          <a:schemeClr val="tx1"/>
                        </a:solidFill>
                        <a:effectLst/>
                        <a:latin typeface="Times New Roman" charset="0"/>
                      </a:endParaRP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700" b="0" i="0" u="none" strike="noStrike" cap="none" normalizeH="0" baseline="0" dirty="0">
                          <a:ln>
                            <a:noFill/>
                          </a:ln>
                          <a:solidFill>
                            <a:schemeClr val="tx1"/>
                          </a:solidFill>
                          <a:effectLst/>
                          <a:latin typeface="Times New Roman" charset="0"/>
                        </a:rPr>
                        <a:t>10</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33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700" b="0" i="0" u="none" strike="noStrike" cap="none" normalizeH="0" baseline="0" dirty="0">
                          <a:ln>
                            <a:noFill/>
                          </a:ln>
                          <a:solidFill>
                            <a:schemeClr val="tx1"/>
                          </a:solidFill>
                          <a:effectLst/>
                          <a:latin typeface="Times New Roman" charset="0"/>
                        </a:rPr>
                        <a:t>3</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700" b="0" i="0" u="none" strike="noStrike" cap="none" normalizeH="0" baseline="0">
                          <a:ln>
                            <a:noFill/>
                          </a:ln>
                          <a:solidFill>
                            <a:schemeClr val="tx1"/>
                          </a:solidFill>
                          <a:effectLst/>
                          <a:latin typeface="Times New Roman" charset="0"/>
                        </a:rPr>
                        <a:t>11</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700" b="0" i="0" u="none" strike="noStrike" cap="none" normalizeH="0" baseline="0">
                          <a:ln>
                            <a:noFill/>
                          </a:ln>
                          <a:solidFill>
                            <a:schemeClr val="tx1"/>
                          </a:solidFill>
                          <a:effectLst/>
                          <a:latin typeface="Times New Roman" charset="0"/>
                        </a:rPr>
                        <a:t>10</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700" b="1" i="0" u="none" strike="noStrike" cap="none" normalizeH="0" baseline="0">
                          <a:ln>
                            <a:noFill/>
                          </a:ln>
                          <a:solidFill>
                            <a:schemeClr val="tx1"/>
                          </a:solidFill>
                          <a:effectLst/>
                          <a:latin typeface="Times New Roman" charset="0"/>
                        </a:rPr>
                        <a:t>4</a:t>
                      </a: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50499">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sz="1500" b="0" i="0" u="none" strike="noStrike" cap="none" normalizeH="0" baseline="0">
                          <a:ln>
                            <a:noFill/>
                          </a:ln>
                          <a:solidFill>
                            <a:schemeClr val="tx1"/>
                          </a:solidFill>
                          <a:effectLst/>
                          <a:latin typeface="Times New Roman" charset="0"/>
                          <a:cs typeface="Times New Roman" charset="0"/>
                        </a:rPr>
                        <a:t>KR</a:t>
                      </a: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de-DE" sz="1100" b="1" i="0" u="none" strike="noStrike" cap="none" normalizeH="0" baseline="0">
                        <a:ln>
                          <a:noFill/>
                        </a:ln>
                        <a:solidFill>
                          <a:schemeClr val="tx1"/>
                        </a:solidFill>
                        <a:effectLst/>
                        <a:latin typeface="Times New Roman" charset="0"/>
                      </a:endParaRP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sz="1700" b="0" i="0" u="none" strike="noStrike" cap="none" normalizeH="0" baseline="0">
                          <a:ln>
                            <a:noFill/>
                          </a:ln>
                          <a:solidFill>
                            <a:schemeClr val="tx1"/>
                          </a:solidFill>
                          <a:effectLst/>
                          <a:latin typeface="Times New Roman" charset="0"/>
                          <a:cs typeface="Times New Roman" charset="0"/>
                        </a:rPr>
                        <a:t>8</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sz="1700" b="0" i="0" u="none" strike="noStrike" cap="none" normalizeH="0" baseline="0">
                          <a:ln>
                            <a:noFill/>
                          </a:ln>
                          <a:solidFill>
                            <a:schemeClr val="tx1"/>
                          </a:solidFill>
                          <a:effectLst/>
                          <a:latin typeface="Times New Roman" charset="0"/>
                          <a:cs typeface="Times New Roman" charset="0"/>
                        </a:rPr>
                        <a:t>8</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700" b="0" i="0" u="none" strike="noStrike" cap="none" normalizeH="0" baseline="0">
                          <a:ln>
                            <a:noFill/>
                          </a:ln>
                          <a:solidFill>
                            <a:schemeClr val="tx1"/>
                          </a:solidFill>
                          <a:effectLst/>
                          <a:latin typeface="Times New Roman" charset="0"/>
                        </a:rPr>
                        <a:t>--</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700" b="0" i="0" u="none" strike="noStrike" cap="none" normalizeH="0" baseline="0">
                          <a:ln>
                            <a:noFill/>
                          </a:ln>
                          <a:solidFill>
                            <a:schemeClr val="tx1"/>
                          </a:solidFill>
                          <a:effectLst/>
                          <a:latin typeface="Times New Roman" charset="0"/>
                        </a:rPr>
                        <a:t>--</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700" b="1" i="0" u="none" strike="noStrike" cap="none" normalizeH="0" baseline="0">
                          <a:ln>
                            <a:noFill/>
                          </a:ln>
                          <a:solidFill>
                            <a:schemeClr val="tx1"/>
                          </a:solidFill>
                          <a:effectLst/>
                          <a:latin typeface="Times New Roman" charset="0"/>
                        </a:rPr>
                        <a:t>2</a:t>
                      </a: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350499">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sz="1500" b="0" i="0" u="none" strike="noStrike" cap="none" normalizeH="0" baseline="0">
                          <a:ln>
                            <a:noFill/>
                          </a:ln>
                          <a:solidFill>
                            <a:schemeClr val="tx1"/>
                          </a:solidFill>
                          <a:effectLst/>
                          <a:latin typeface="Times New Roman" charset="0"/>
                          <a:cs typeface="Times New Roman" charset="0"/>
                        </a:rPr>
                        <a:t>SP</a:t>
                      </a: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de-DE" sz="1100" b="1" i="0" u="none" strike="noStrike" cap="none" normalizeH="0" baseline="0">
                        <a:ln>
                          <a:noFill/>
                        </a:ln>
                        <a:solidFill>
                          <a:schemeClr val="tx1"/>
                        </a:solidFill>
                        <a:effectLst/>
                        <a:latin typeface="Times New Roman" charset="0"/>
                      </a:endParaRP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sz="1700" b="0" i="0" u="none" strike="noStrike" cap="none" normalizeH="0" baseline="0" dirty="0">
                          <a:ln>
                            <a:noFill/>
                          </a:ln>
                          <a:solidFill>
                            <a:schemeClr val="tx1"/>
                          </a:solidFill>
                          <a:effectLst/>
                          <a:latin typeface="Times New Roman" charset="0"/>
                          <a:cs typeface="Times New Roman" charset="0"/>
                        </a:rPr>
                        <a:t>10</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330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sz="1700" b="0" i="0" u="none" strike="noStrike" cap="none" normalizeH="0" baseline="0">
                          <a:ln>
                            <a:noFill/>
                          </a:ln>
                          <a:solidFill>
                            <a:schemeClr val="tx1"/>
                          </a:solidFill>
                          <a:effectLst/>
                          <a:latin typeface="Times New Roman" charset="0"/>
                          <a:cs typeface="Times New Roman" charset="0"/>
                        </a:rPr>
                        <a:t>9</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sz="1700" b="0" i="0" u="none" strike="noStrike" cap="none" normalizeH="0" baseline="0" dirty="0">
                          <a:ln>
                            <a:noFill/>
                          </a:ln>
                          <a:solidFill>
                            <a:schemeClr val="tx1"/>
                          </a:solidFill>
                          <a:effectLst/>
                          <a:latin typeface="Times New Roman" charset="0"/>
                          <a:cs typeface="Times New Roman" charset="0"/>
                        </a:rPr>
                        <a:t>10</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330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sz="1700" b="0" i="0" u="none" strike="noStrike" cap="none" normalizeH="0" baseline="0">
                          <a:ln>
                            <a:noFill/>
                          </a:ln>
                          <a:solidFill>
                            <a:schemeClr val="tx1"/>
                          </a:solidFill>
                          <a:effectLst/>
                          <a:latin typeface="Times New Roman" charset="0"/>
                          <a:cs typeface="Times New Roman" charset="0"/>
                        </a:rPr>
                        <a:t>10</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700" b="1" i="0" u="none" strike="noStrike" cap="none" normalizeH="0" baseline="0">
                          <a:ln>
                            <a:noFill/>
                          </a:ln>
                          <a:solidFill>
                            <a:schemeClr val="tx1"/>
                          </a:solidFill>
                          <a:effectLst/>
                          <a:latin typeface="Times New Roman" charset="0"/>
                        </a:rPr>
                        <a:t>4</a:t>
                      </a: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350499">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sz="1500" b="0" i="0" u="none" strike="noStrike" cap="none" normalizeH="0" baseline="0">
                          <a:ln>
                            <a:noFill/>
                          </a:ln>
                          <a:solidFill>
                            <a:schemeClr val="tx1"/>
                          </a:solidFill>
                          <a:effectLst/>
                          <a:latin typeface="Times New Roman" charset="0"/>
                          <a:cs typeface="Arial" charset="0"/>
                        </a:rPr>
                        <a:t>V-E</a:t>
                      </a: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de-DE" sz="1100" b="1" i="0" u="none" strike="noStrike" cap="none" normalizeH="0" baseline="0">
                        <a:ln>
                          <a:noFill/>
                        </a:ln>
                        <a:solidFill>
                          <a:schemeClr val="tx1"/>
                        </a:solidFill>
                        <a:effectLst/>
                        <a:latin typeface="Times New Roman" charset="0"/>
                      </a:endParaRP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700" b="0" i="0" u="none" strike="noStrike" cap="none" normalizeH="0" baseline="0">
                          <a:ln>
                            <a:noFill/>
                          </a:ln>
                          <a:solidFill>
                            <a:schemeClr val="tx1"/>
                          </a:solidFill>
                          <a:effectLst/>
                          <a:latin typeface="Times New Roman" charset="0"/>
                        </a:rPr>
                        <a:t>(X)</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700" b="0" i="0" u="none" strike="noStrike" cap="none" normalizeH="0" baseline="0">
                          <a:ln>
                            <a:noFill/>
                          </a:ln>
                          <a:solidFill>
                            <a:schemeClr val="tx1"/>
                          </a:solidFill>
                          <a:effectLst/>
                          <a:latin typeface="Times New Roman" charset="0"/>
                        </a:rPr>
                        <a:t>(X)</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700" b="0" i="0" u="none" strike="noStrike" cap="none" normalizeH="0" baseline="0">
                          <a:ln>
                            <a:noFill/>
                          </a:ln>
                          <a:solidFill>
                            <a:schemeClr val="tx1"/>
                          </a:solidFill>
                          <a:effectLst/>
                          <a:latin typeface="Times New Roman" charset="0"/>
                        </a:rPr>
                        <a:t>--</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700" b="0" i="0" u="none" strike="noStrike" cap="none" normalizeH="0" baseline="0">
                          <a:ln>
                            <a:noFill/>
                          </a:ln>
                          <a:solidFill>
                            <a:schemeClr val="tx1"/>
                          </a:solidFill>
                          <a:effectLst/>
                          <a:latin typeface="Times New Roman" charset="0"/>
                        </a:rPr>
                        <a:t>--</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700" b="1" i="0" u="none" strike="noStrike" cap="none" normalizeH="0" baseline="0">
                          <a:ln>
                            <a:noFill/>
                          </a:ln>
                          <a:solidFill>
                            <a:schemeClr val="tx1"/>
                          </a:solidFill>
                          <a:effectLst/>
                          <a:latin typeface="Times New Roman" charset="0"/>
                        </a:rPr>
                        <a:t>--</a:t>
                      </a: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51900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sz="1500" b="0" i="0" u="none" strike="noStrike" cap="none" normalizeH="0" baseline="0" dirty="0">
                          <a:ln>
                            <a:noFill/>
                          </a:ln>
                          <a:solidFill>
                            <a:schemeClr val="tx1"/>
                          </a:solidFill>
                          <a:effectLst/>
                          <a:latin typeface="Times New Roman" charset="0"/>
                          <a:cs typeface="Times New Roman" charset="0"/>
                        </a:rPr>
                        <a:t>PK-KU</a:t>
                      </a: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de-DE" sz="1100" b="1" i="0" u="none" strike="noStrike" cap="none" normalizeH="0" baseline="0">
                        <a:ln>
                          <a:noFill/>
                        </a:ln>
                        <a:solidFill>
                          <a:schemeClr val="tx1"/>
                        </a:solidFill>
                        <a:effectLst/>
                        <a:latin typeface="Times New Roman" charset="0"/>
                      </a:endParaRP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700" b="0" i="0" u="none" strike="noStrike" cap="none" normalizeH="0" baseline="0" dirty="0">
                          <a:ln>
                            <a:noFill/>
                          </a:ln>
                          <a:solidFill>
                            <a:schemeClr val="tx1"/>
                          </a:solidFill>
                          <a:effectLst/>
                          <a:latin typeface="Times New Roman" charset="0"/>
                        </a:rPr>
                        <a:t>11</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33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700" b="0" i="0" u="none" strike="noStrike" cap="none" normalizeH="0" baseline="0" dirty="0">
                          <a:ln>
                            <a:noFill/>
                          </a:ln>
                          <a:solidFill>
                            <a:schemeClr val="tx1"/>
                          </a:solidFill>
                          <a:effectLst/>
                          <a:latin typeface="Times New Roman" charset="0"/>
                        </a:rPr>
                        <a:t>11</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33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700" b="0" i="0" u="none" strike="noStrike" cap="none" normalizeH="0" baseline="0">
                          <a:ln>
                            <a:noFill/>
                          </a:ln>
                          <a:solidFill>
                            <a:schemeClr val="tx1"/>
                          </a:solidFill>
                          <a:effectLst/>
                          <a:latin typeface="Times New Roman" charset="0"/>
                        </a:rPr>
                        <a:t>--</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700" b="0" i="0" u="none" strike="noStrike" cap="none" normalizeH="0" baseline="0">
                          <a:ln>
                            <a:noFill/>
                          </a:ln>
                          <a:solidFill>
                            <a:schemeClr val="tx1"/>
                          </a:solidFill>
                          <a:effectLst/>
                          <a:latin typeface="Times New Roman" charset="0"/>
                        </a:rPr>
                        <a:t>--</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700" b="1" i="0" u="none" strike="noStrike" cap="none" normalizeH="0" baseline="0">
                          <a:ln>
                            <a:noFill/>
                          </a:ln>
                          <a:solidFill>
                            <a:schemeClr val="tx1"/>
                          </a:solidFill>
                          <a:effectLst/>
                          <a:latin typeface="Times New Roman" charset="0"/>
                        </a:rPr>
                        <a:t>2</a:t>
                      </a: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r h="627866">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de-DE" sz="1600" b="0" i="0" u="none" strike="noStrike" cap="none" normalizeH="0" baseline="0" dirty="0">
                          <a:ln>
                            <a:noFill/>
                          </a:ln>
                          <a:solidFill>
                            <a:schemeClr val="accent2"/>
                          </a:solidFill>
                          <a:effectLst/>
                          <a:latin typeface="Times New Roman" charset="0"/>
                        </a:rPr>
                        <a:t>EF: 33</a:t>
                      </a: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de-DE" sz="1600" b="0" i="0" u="none" strike="noStrike" cap="none" normalizeH="0" baseline="0">
                          <a:ln>
                            <a:noFill/>
                          </a:ln>
                          <a:solidFill>
                            <a:schemeClr val="accent2"/>
                          </a:solidFill>
                          <a:effectLst/>
                          <a:latin typeface="Times New Roman" charset="0"/>
                        </a:rPr>
                        <a:t>WStd</a:t>
                      </a: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de-DE" sz="1600" b="0" i="0" u="none" strike="noStrike" cap="none" normalizeH="0" baseline="0">
                        <a:ln>
                          <a:noFill/>
                        </a:ln>
                        <a:solidFill>
                          <a:schemeClr val="accent2"/>
                        </a:solidFill>
                        <a:effectLst/>
                        <a:latin typeface="Times New Roman" charset="0"/>
                      </a:endParaRP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600" b="0" i="0" u="none" strike="noStrike" cap="none" normalizeH="0" baseline="0">
                          <a:ln>
                            <a:noFill/>
                          </a:ln>
                          <a:solidFill>
                            <a:schemeClr val="accent2"/>
                          </a:solidFill>
                          <a:effectLst/>
                          <a:latin typeface="Times New Roman" charset="0"/>
                        </a:rPr>
                        <a:t>35</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600" b="0" i="0" u="none" strike="noStrike" cap="none" normalizeH="0" baseline="0">
                          <a:ln>
                            <a:noFill/>
                          </a:ln>
                          <a:solidFill>
                            <a:schemeClr val="accent2"/>
                          </a:solidFill>
                          <a:effectLst/>
                          <a:latin typeface="Times New Roman" charset="0"/>
                        </a:rPr>
                        <a:t>35</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600" b="0" i="0" u="none" strike="noStrike" cap="none" normalizeH="0" baseline="0" dirty="0">
                          <a:ln>
                            <a:noFill/>
                          </a:ln>
                          <a:solidFill>
                            <a:schemeClr val="accent2"/>
                          </a:solidFill>
                          <a:effectLst/>
                          <a:latin typeface="Times New Roman" charset="0"/>
                        </a:rPr>
                        <a:t>34</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600" b="0" i="0" u="none" strike="noStrike" cap="none" normalizeH="0" baseline="0" dirty="0">
                          <a:ln>
                            <a:noFill/>
                          </a:ln>
                          <a:solidFill>
                            <a:schemeClr val="accent2"/>
                          </a:solidFill>
                          <a:effectLst/>
                          <a:latin typeface="Times New Roman" charset="0"/>
                        </a:rPr>
                        <a:t>34</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600" b="1" i="0" u="none" strike="noStrike" cap="none" normalizeH="0" baseline="0" dirty="0">
                          <a:ln>
                            <a:noFill/>
                          </a:ln>
                          <a:solidFill>
                            <a:schemeClr val="tx1"/>
                          </a:solidFill>
                          <a:effectLst/>
                          <a:latin typeface="Times New Roman" charset="0"/>
                        </a:rPr>
                        <a:t>40</a:t>
                      </a: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5"/>
                  </a:ext>
                </a:extLst>
              </a:tr>
            </a:tbl>
          </a:graphicData>
        </a:graphic>
      </p:graphicFrame>
    </p:spTree>
  </p:cSld>
  <p:clrMapOvr>
    <a:masterClrMapping/>
  </p:clrMapOvr>
  <p:transition>
    <p:zo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34" name="Group 5"/>
          <p:cNvGrpSpPr>
            <a:grpSpLocks/>
          </p:cNvGrpSpPr>
          <p:nvPr/>
        </p:nvGrpSpPr>
        <p:grpSpPr bwMode="auto">
          <a:xfrm>
            <a:off x="304800" y="152400"/>
            <a:ext cx="8696325" cy="304800"/>
            <a:chOff x="192" y="96"/>
            <a:chExt cx="5478" cy="192"/>
          </a:xfrm>
        </p:grpSpPr>
        <p:sp>
          <p:nvSpPr>
            <p:cNvPr id="18572" name="Line 6"/>
            <p:cNvSpPr>
              <a:spLocks noChangeShapeType="1"/>
            </p:cNvSpPr>
            <p:nvPr/>
          </p:nvSpPr>
          <p:spPr bwMode="auto">
            <a:xfrm>
              <a:off x="192" y="288"/>
              <a:ext cx="547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8573" name="Rectangle 7"/>
            <p:cNvSpPr>
              <a:spLocks noChangeArrowheads="1"/>
            </p:cNvSpPr>
            <p:nvPr/>
          </p:nvSpPr>
          <p:spPr bwMode="auto">
            <a:xfrm>
              <a:off x="3408" y="96"/>
              <a:ext cx="226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de-DE" altLang="de-DE" sz="1400" b="1">
                  <a:solidFill>
                    <a:srgbClr val="000000"/>
                  </a:solidFill>
                  <a:latin typeface="Arial" charset="0"/>
                  <a:cs typeface="Times New Roman" pitchFamily="18" charset="0"/>
                </a:rPr>
                <a:t>Gymnasiale Oberstufe / Sekundarstufe II</a:t>
              </a:r>
            </a:p>
          </p:txBody>
        </p:sp>
      </p:grpSp>
      <p:sp>
        <p:nvSpPr>
          <p:cNvPr id="18435" name="Rectangle 8"/>
          <p:cNvSpPr>
            <a:spLocks noChangeArrowheads="1"/>
          </p:cNvSpPr>
          <p:nvPr/>
        </p:nvSpPr>
        <p:spPr bwMode="auto">
          <a:xfrm>
            <a:off x="228600" y="838200"/>
            <a:ext cx="31242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de-DE" altLang="de-DE" sz="2400" u="sng">
                <a:solidFill>
                  <a:srgbClr val="000000"/>
                </a:solidFill>
                <a:latin typeface="Arial" charset="0"/>
                <a:cs typeface="Times New Roman" pitchFamily="18" charset="0"/>
              </a:rPr>
              <a:t>Die Abiturzulassung</a:t>
            </a:r>
          </a:p>
          <a:p>
            <a:pPr eaLnBrk="1" hangingPunct="1">
              <a:spcBef>
                <a:spcPct val="0"/>
              </a:spcBef>
              <a:buFontTx/>
              <a:buNone/>
            </a:pPr>
            <a:endParaRPr lang="de-DE" altLang="de-DE" sz="2000" b="1">
              <a:solidFill>
                <a:srgbClr val="990000"/>
              </a:solidFill>
              <a:latin typeface="Arial" charset="0"/>
              <a:cs typeface="Times New Roman" pitchFamily="18" charset="0"/>
            </a:endParaRPr>
          </a:p>
        </p:txBody>
      </p:sp>
      <p:pic>
        <p:nvPicPr>
          <p:cNvPr id="18436"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71450"/>
            <a:ext cx="50006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Text Box 10"/>
          <p:cNvSpPr txBox="1">
            <a:spLocks noChangeArrowheads="1"/>
          </p:cNvSpPr>
          <p:nvPr/>
        </p:nvSpPr>
        <p:spPr bwMode="auto">
          <a:xfrm>
            <a:off x="304800" y="1676400"/>
            <a:ext cx="24384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r>
              <a:rPr lang="de-DE" altLang="de-DE" sz="2000">
                <a:solidFill>
                  <a:srgbClr val="000000"/>
                </a:solidFill>
                <a:latin typeface="Arial" charset="0"/>
              </a:rPr>
              <a:t>Berechnung der Punktzahl aus Block I - Beispiel:</a:t>
            </a:r>
          </a:p>
        </p:txBody>
      </p:sp>
      <p:sp>
        <p:nvSpPr>
          <p:cNvPr id="18438" name="Rectangle 144"/>
          <p:cNvSpPr>
            <a:spLocks noChangeArrowheads="1"/>
          </p:cNvSpPr>
          <p:nvPr/>
        </p:nvSpPr>
        <p:spPr bwMode="auto">
          <a:xfrm>
            <a:off x="228600" y="2667000"/>
            <a:ext cx="2667000"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 typeface="Times New Roman" pitchFamily="18" charset="0"/>
              <a:buAutoNum type="arabicPeriod" startAt="6"/>
            </a:pPr>
            <a:r>
              <a:rPr lang="de-DE" altLang="de-DE" sz="1100" b="1" dirty="0">
                <a:solidFill>
                  <a:srgbClr val="000000"/>
                </a:solidFill>
                <a:latin typeface="Arial" charset="0"/>
                <a:sym typeface="Wingdings" pitchFamily="2" charset="2"/>
              </a:rPr>
              <a:t>Berechnung der Durchschnittspunktzahl aus diesen Kursen</a:t>
            </a:r>
          </a:p>
          <a:p>
            <a:pPr eaLnBrk="1" hangingPunct="1">
              <a:spcBef>
                <a:spcPct val="0"/>
              </a:spcBef>
              <a:buFontTx/>
              <a:buNone/>
            </a:pPr>
            <a:r>
              <a:rPr lang="de-DE" altLang="de-DE" sz="1100" b="1" dirty="0">
                <a:solidFill>
                  <a:srgbClr val="000000"/>
                </a:solidFill>
                <a:latin typeface="Arial" charset="0"/>
                <a:sym typeface="Wingdings" pitchFamily="2" charset="2"/>
              </a:rPr>
              <a:t>	 </a:t>
            </a:r>
            <a:r>
              <a:rPr lang="de-DE" altLang="de-DE" sz="1100" dirty="0">
                <a:solidFill>
                  <a:srgbClr val="000000"/>
                </a:solidFill>
                <a:latin typeface="Arial" charset="0"/>
                <a:sym typeface="Wingdings" pitchFamily="2" charset="2"/>
              </a:rPr>
              <a:t></a:t>
            </a:r>
            <a:r>
              <a:rPr lang="de-DE" altLang="de-DE" sz="1100" b="1" dirty="0">
                <a:solidFill>
                  <a:srgbClr val="000000"/>
                </a:solidFill>
                <a:latin typeface="Arial" charset="0"/>
                <a:sym typeface="Wingdings" pitchFamily="2" charset="2"/>
              </a:rPr>
              <a:t> </a:t>
            </a:r>
            <a:r>
              <a:rPr lang="de-DE" altLang="de-DE" sz="1100" i="1" dirty="0">
                <a:solidFill>
                  <a:srgbClr val="000000"/>
                </a:solidFill>
                <a:latin typeface="Arial" charset="0"/>
                <a:sym typeface="Wingdings" pitchFamily="2" charset="2"/>
              </a:rPr>
              <a:t>hier</a:t>
            </a:r>
          </a:p>
          <a:p>
            <a:pPr eaLnBrk="1" hangingPunct="1">
              <a:spcBef>
                <a:spcPct val="0"/>
              </a:spcBef>
              <a:buFontTx/>
              <a:buNone/>
            </a:pPr>
            <a:r>
              <a:rPr lang="de-DE" altLang="de-DE" sz="1100" i="1" dirty="0">
                <a:solidFill>
                  <a:srgbClr val="000000"/>
                </a:solidFill>
                <a:latin typeface="Arial" charset="0"/>
                <a:sym typeface="Wingdings" pitchFamily="2" charset="2"/>
              </a:rPr>
              <a:t>	</a:t>
            </a:r>
            <a:r>
              <a:rPr lang="de-DE" altLang="de-DE" sz="1400" i="1" u="sng" dirty="0">
                <a:solidFill>
                  <a:srgbClr val="000000"/>
                </a:solidFill>
                <a:latin typeface="Arial" charset="0"/>
                <a:sym typeface="Wingdings" pitchFamily="2" charset="2"/>
              </a:rPr>
              <a:t>Summe aller Leistungskurspunkte:</a:t>
            </a:r>
          </a:p>
          <a:p>
            <a:pPr eaLnBrk="1" hangingPunct="1">
              <a:spcBef>
                <a:spcPct val="0"/>
              </a:spcBef>
              <a:buFontTx/>
              <a:buNone/>
            </a:pPr>
            <a:r>
              <a:rPr lang="de-DE" altLang="de-DE" sz="1400" i="1" dirty="0">
                <a:solidFill>
                  <a:srgbClr val="000000"/>
                </a:solidFill>
                <a:latin typeface="Arial" charset="0"/>
                <a:sym typeface="Wingdings" pitchFamily="2" charset="2"/>
              </a:rPr>
              <a:t>	49 x 2 = 98</a:t>
            </a:r>
          </a:p>
          <a:p>
            <a:pPr eaLnBrk="1" hangingPunct="1">
              <a:spcBef>
                <a:spcPct val="0"/>
              </a:spcBef>
              <a:buFontTx/>
              <a:buNone/>
            </a:pPr>
            <a:r>
              <a:rPr lang="de-DE" altLang="de-DE" sz="1400" i="1" dirty="0">
                <a:solidFill>
                  <a:srgbClr val="000000"/>
                </a:solidFill>
                <a:latin typeface="Arial" charset="0"/>
                <a:sym typeface="Wingdings" pitchFamily="2" charset="2"/>
              </a:rPr>
              <a:t>	</a:t>
            </a:r>
            <a:r>
              <a:rPr lang="de-DE" altLang="de-DE" sz="1400" i="1" u="sng" dirty="0">
                <a:solidFill>
                  <a:srgbClr val="000000"/>
                </a:solidFill>
                <a:latin typeface="Arial" charset="0"/>
                <a:sym typeface="Wingdings" pitchFamily="2" charset="2"/>
              </a:rPr>
              <a:t>Summe aller Grundkurspunkte</a:t>
            </a:r>
            <a:r>
              <a:rPr lang="de-DE" altLang="de-DE" sz="1400" i="1" dirty="0">
                <a:solidFill>
                  <a:srgbClr val="000000"/>
                </a:solidFill>
                <a:latin typeface="Arial" charset="0"/>
                <a:sym typeface="Wingdings" pitchFamily="2" charset="2"/>
              </a:rPr>
              <a:t>:</a:t>
            </a:r>
          </a:p>
          <a:p>
            <a:pPr eaLnBrk="1" hangingPunct="1">
              <a:spcBef>
                <a:spcPct val="0"/>
              </a:spcBef>
              <a:buFontTx/>
              <a:buNone/>
            </a:pPr>
            <a:r>
              <a:rPr lang="de-DE" altLang="de-DE" sz="1400" i="1" dirty="0">
                <a:solidFill>
                  <a:srgbClr val="000000"/>
                </a:solidFill>
                <a:latin typeface="Arial" charset="0"/>
                <a:sym typeface="Wingdings" pitchFamily="2" charset="2"/>
              </a:rPr>
              <a:t>	239 x 1 =239</a:t>
            </a:r>
          </a:p>
          <a:p>
            <a:pPr eaLnBrk="1" hangingPunct="1">
              <a:spcBef>
                <a:spcPct val="0"/>
              </a:spcBef>
              <a:buFontTx/>
              <a:buNone/>
            </a:pPr>
            <a:r>
              <a:rPr lang="de-DE" altLang="de-DE" sz="1400" i="1" dirty="0">
                <a:solidFill>
                  <a:srgbClr val="000000"/>
                </a:solidFill>
                <a:latin typeface="Arial" charset="0"/>
                <a:sym typeface="Wingdings" pitchFamily="2" charset="2"/>
              </a:rPr>
              <a:t>	</a:t>
            </a:r>
            <a:r>
              <a:rPr lang="de-DE" altLang="de-DE" sz="1400" i="1" u="sng" dirty="0">
                <a:solidFill>
                  <a:srgbClr val="000000"/>
                </a:solidFill>
                <a:latin typeface="Arial" charset="0"/>
                <a:sym typeface="Wingdings" pitchFamily="2" charset="2"/>
              </a:rPr>
              <a:t>Summe: </a:t>
            </a:r>
          </a:p>
          <a:p>
            <a:pPr eaLnBrk="1" hangingPunct="1">
              <a:spcBef>
                <a:spcPct val="0"/>
              </a:spcBef>
              <a:buFontTx/>
              <a:buNone/>
            </a:pPr>
            <a:r>
              <a:rPr lang="de-DE" altLang="de-DE" sz="1400" i="1" dirty="0">
                <a:solidFill>
                  <a:srgbClr val="000000"/>
                </a:solidFill>
                <a:latin typeface="Arial" charset="0"/>
                <a:sym typeface="Wingdings" pitchFamily="2" charset="2"/>
              </a:rPr>
              <a:t>	P = 98+239 = 337</a:t>
            </a:r>
          </a:p>
          <a:p>
            <a:pPr eaLnBrk="1" hangingPunct="1">
              <a:spcBef>
                <a:spcPct val="0"/>
              </a:spcBef>
              <a:buFontTx/>
              <a:buNone/>
            </a:pPr>
            <a:r>
              <a:rPr lang="de-DE" altLang="de-DE" sz="1400" i="1" dirty="0">
                <a:solidFill>
                  <a:srgbClr val="000000"/>
                </a:solidFill>
                <a:latin typeface="Arial" charset="0"/>
                <a:sym typeface="Wingdings" pitchFamily="2" charset="2"/>
              </a:rPr>
              <a:t>	</a:t>
            </a:r>
            <a:r>
              <a:rPr lang="de-DE" altLang="de-DE" sz="1400" i="1" u="sng" dirty="0">
                <a:solidFill>
                  <a:srgbClr val="000000"/>
                </a:solidFill>
                <a:latin typeface="Arial" charset="0"/>
                <a:sym typeface="Wingdings" pitchFamily="2" charset="2"/>
              </a:rPr>
              <a:t>Anzahl der eingebrachten Ergebnisse:</a:t>
            </a:r>
          </a:p>
          <a:p>
            <a:pPr eaLnBrk="1" hangingPunct="1">
              <a:spcBef>
                <a:spcPct val="0"/>
              </a:spcBef>
              <a:buFontTx/>
              <a:buNone/>
            </a:pPr>
            <a:r>
              <a:rPr lang="de-DE" altLang="de-DE" sz="1400" i="1" dirty="0">
                <a:solidFill>
                  <a:srgbClr val="000000"/>
                </a:solidFill>
                <a:latin typeface="Arial" charset="0"/>
                <a:sym typeface="Wingdings" pitchFamily="2" charset="2"/>
              </a:rPr>
              <a:t>	S = 8 (LKs)x2+27(GKs) = 43</a:t>
            </a:r>
          </a:p>
          <a:p>
            <a:pPr eaLnBrk="1" hangingPunct="1">
              <a:spcBef>
                <a:spcPct val="0"/>
              </a:spcBef>
              <a:buFontTx/>
              <a:buNone/>
            </a:pPr>
            <a:r>
              <a:rPr lang="de-DE" altLang="de-DE" sz="1400" i="1" dirty="0">
                <a:solidFill>
                  <a:srgbClr val="000000"/>
                </a:solidFill>
                <a:latin typeface="Arial" charset="0"/>
                <a:sym typeface="Wingdings" pitchFamily="2" charset="2"/>
              </a:rPr>
              <a:t>	</a:t>
            </a:r>
            <a:r>
              <a:rPr lang="de-DE" altLang="de-DE" sz="1400" i="1" u="sng" dirty="0">
                <a:solidFill>
                  <a:srgbClr val="000000"/>
                </a:solidFill>
                <a:latin typeface="Arial" charset="0"/>
                <a:sym typeface="Wingdings" pitchFamily="2" charset="2"/>
              </a:rPr>
              <a:t>Durchschnitt: </a:t>
            </a:r>
          </a:p>
          <a:p>
            <a:pPr eaLnBrk="1" hangingPunct="1">
              <a:spcBef>
                <a:spcPct val="0"/>
              </a:spcBef>
              <a:buFontTx/>
              <a:buNone/>
            </a:pPr>
            <a:r>
              <a:rPr lang="de-DE" altLang="de-DE" sz="1400" i="1" dirty="0">
                <a:solidFill>
                  <a:srgbClr val="000000"/>
                </a:solidFill>
                <a:latin typeface="Arial" charset="0"/>
                <a:sym typeface="Wingdings" pitchFamily="2" charset="2"/>
              </a:rPr>
              <a:t>	P : S = 337 : 43 = 7,84</a:t>
            </a:r>
          </a:p>
        </p:txBody>
      </p:sp>
      <p:graphicFrame>
        <p:nvGraphicFramePr>
          <p:cNvPr id="10" name="Group 145"/>
          <p:cNvGraphicFramePr>
            <a:graphicFrameLocks noGrp="1"/>
          </p:cNvGraphicFramePr>
          <p:nvPr>
            <p:extLst>
              <p:ext uri="{D42A27DB-BD31-4B8C-83A1-F6EECF244321}">
                <p14:modId xmlns:p14="http://schemas.microsoft.com/office/powerpoint/2010/main" val="2585053966"/>
              </p:ext>
            </p:extLst>
          </p:nvPr>
        </p:nvGraphicFramePr>
        <p:xfrm>
          <a:off x="3049588" y="457200"/>
          <a:ext cx="5867400" cy="6072203"/>
        </p:xfrm>
        <a:graphic>
          <a:graphicData uri="http://schemas.openxmlformats.org/drawingml/2006/table">
            <a:tbl>
              <a:tblPr/>
              <a:tblGrid>
                <a:gridCol w="985838">
                  <a:extLst>
                    <a:ext uri="{9D8B030D-6E8A-4147-A177-3AD203B41FA5}">
                      <a16:colId xmlns:a16="http://schemas.microsoft.com/office/drawing/2014/main" val="20000"/>
                    </a:ext>
                  </a:extLst>
                </a:gridCol>
                <a:gridCol w="782637">
                  <a:extLst>
                    <a:ext uri="{9D8B030D-6E8A-4147-A177-3AD203B41FA5}">
                      <a16:colId xmlns:a16="http://schemas.microsoft.com/office/drawing/2014/main" val="20001"/>
                    </a:ext>
                  </a:extLst>
                </a:gridCol>
                <a:gridCol w="814388">
                  <a:extLst>
                    <a:ext uri="{9D8B030D-6E8A-4147-A177-3AD203B41FA5}">
                      <a16:colId xmlns:a16="http://schemas.microsoft.com/office/drawing/2014/main" val="20002"/>
                    </a:ext>
                  </a:extLst>
                </a:gridCol>
                <a:gridCol w="858837">
                  <a:extLst>
                    <a:ext uri="{9D8B030D-6E8A-4147-A177-3AD203B41FA5}">
                      <a16:colId xmlns:a16="http://schemas.microsoft.com/office/drawing/2014/main" val="20003"/>
                    </a:ext>
                  </a:extLst>
                </a:gridCol>
                <a:gridCol w="776288">
                  <a:extLst>
                    <a:ext uri="{9D8B030D-6E8A-4147-A177-3AD203B41FA5}">
                      <a16:colId xmlns:a16="http://schemas.microsoft.com/office/drawing/2014/main" val="20004"/>
                    </a:ext>
                  </a:extLst>
                </a:gridCol>
                <a:gridCol w="750887">
                  <a:extLst>
                    <a:ext uri="{9D8B030D-6E8A-4147-A177-3AD203B41FA5}">
                      <a16:colId xmlns:a16="http://schemas.microsoft.com/office/drawing/2014/main" val="20005"/>
                    </a:ext>
                  </a:extLst>
                </a:gridCol>
                <a:gridCol w="898525">
                  <a:extLst>
                    <a:ext uri="{9D8B030D-6E8A-4147-A177-3AD203B41FA5}">
                      <a16:colId xmlns:a16="http://schemas.microsoft.com/office/drawing/2014/main" val="20006"/>
                    </a:ext>
                  </a:extLst>
                </a:gridCol>
              </a:tblGrid>
              <a:tr h="460275">
                <a:tc rowSpan="2">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sz="1500" b="1" i="0" u="none" strike="noStrike" cap="none" normalizeH="0" baseline="0" dirty="0">
                          <a:ln>
                            <a:noFill/>
                          </a:ln>
                          <a:solidFill>
                            <a:schemeClr val="tx1"/>
                          </a:solidFill>
                          <a:effectLst/>
                          <a:latin typeface="Times New Roman" charset="0"/>
                          <a:cs typeface="Times New Roman" charset="0"/>
                        </a:rPr>
                        <a:t>Fach</a:t>
                      </a: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sz="1700" b="1" i="0" u="none" strike="noStrike" cap="none" normalizeH="0" baseline="0" dirty="0">
                          <a:ln>
                            <a:noFill/>
                          </a:ln>
                          <a:solidFill>
                            <a:schemeClr val="tx1"/>
                          </a:solidFill>
                          <a:effectLst/>
                          <a:latin typeface="Times New Roman" charset="0"/>
                          <a:cs typeface="Times New Roman" charset="0"/>
                        </a:rPr>
                        <a:t>Abi-fach</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sz="1700" b="1" i="0" u="none" strike="noStrike" cap="none" normalizeH="0" baseline="0">
                          <a:ln>
                            <a:noFill/>
                          </a:ln>
                          <a:solidFill>
                            <a:schemeClr val="tx1"/>
                          </a:solidFill>
                          <a:effectLst/>
                          <a:latin typeface="Times New Roman" charset="0"/>
                          <a:cs typeface="Times New Roman" charset="0"/>
                        </a:rPr>
                        <a:t>Q1</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de-DE"/>
                    </a:p>
                  </a:txBody>
                  <a:tcPr/>
                </a:tc>
                <a:tc grid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sz="1700" b="1" i="0" u="none" strike="noStrike" cap="none" normalizeH="0" baseline="0">
                          <a:ln>
                            <a:noFill/>
                          </a:ln>
                          <a:solidFill>
                            <a:schemeClr val="tx1"/>
                          </a:solidFill>
                          <a:effectLst/>
                          <a:latin typeface="Times New Roman" charset="0"/>
                          <a:cs typeface="Times New Roman" charset="0"/>
                        </a:rPr>
                        <a:t>Q2</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de-DE"/>
                    </a:p>
                  </a:txBody>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sz="1100" b="0" i="0" u="none" strike="noStrike" cap="none" normalizeH="0" baseline="0" dirty="0">
                          <a:ln>
                            <a:noFill/>
                          </a:ln>
                          <a:solidFill>
                            <a:schemeClr val="tx1"/>
                          </a:solidFill>
                          <a:effectLst/>
                          <a:latin typeface="Times New Roman" charset="0"/>
                          <a:cs typeface="Times New Roman" charset="0"/>
                        </a:rPr>
                        <a:t>Anzahl anrechenbare Kurse</a:t>
                      </a: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59059">
                <a:tc vMerge="1">
                  <a:txBody>
                    <a:bodyPr/>
                    <a:lstStyle/>
                    <a:p>
                      <a:endParaRPr lang="de-DE"/>
                    </a:p>
                  </a:txBody>
                  <a:tcPr/>
                </a:tc>
                <a:tc vMerge="1">
                  <a:txBody>
                    <a:bodyPr/>
                    <a:lstStyle/>
                    <a:p>
                      <a:endParaRPr lang="de-DE"/>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sz="1100" b="1" i="0" u="none" strike="noStrike" cap="none" normalizeH="0" baseline="0">
                          <a:ln>
                            <a:noFill/>
                          </a:ln>
                          <a:solidFill>
                            <a:schemeClr val="tx1"/>
                          </a:solidFill>
                          <a:effectLst/>
                          <a:latin typeface="Times New Roman" charset="0"/>
                          <a:cs typeface="Times New Roman" charset="0"/>
                        </a:rPr>
                        <a:t>1.</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sz="1100" b="1" i="0" u="none" strike="noStrike" cap="none" normalizeH="0" baseline="0">
                          <a:ln>
                            <a:noFill/>
                          </a:ln>
                          <a:solidFill>
                            <a:schemeClr val="tx1"/>
                          </a:solidFill>
                          <a:effectLst/>
                          <a:latin typeface="Times New Roman" charset="0"/>
                          <a:cs typeface="Times New Roman" charset="0"/>
                        </a:rPr>
                        <a:t>2.</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sz="1100" b="1" i="0" u="none" strike="noStrike" cap="none" normalizeH="0" baseline="0">
                          <a:ln>
                            <a:noFill/>
                          </a:ln>
                          <a:solidFill>
                            <a:schemeClr val="tx1"/>
                          </a:solidFill>
                          <a:effectLst/>
                          <a:latin typeface="Times New Roman" charset="0"/>
                          <a:cs typeface="Times New Roman" charset="0"/>
                        </a:rPr>
                        <a:t>3.</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sz="1100" b="1" i="0" u="none" strike="noStrike" cap="none" normalizeH="0" baseline="0">
                          <a:ln>
                            <a:noFill/>
                          </a:ln>
                          <a:solidFill>
                            <a:schemeClr val="tx1"/>
                          </a:solidFill>
                          <a:effectLst/>
                          <a:latin typeface="Times New Roman" charset="0"/>
                          <a:cs typeface="Times New Roman" charset="0"/>
                        </a:rPr>
                        <a:t>4.</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de-DE"/>
                    </a:p>
                  </a:txBody>
                  <a:tcPr/>
                </a:tc>
                <a:extLst>
                  <a:ext uri="{0D108BD9-81ED-4DB2-BD59-A6C34878D82A}">
                    <a16:rowId xmlns:a16="http://schemas.microsoft.com/office/drawing/2014/main" val="10001"/>
                  </a:ext>
                </a:extLst>
              </a:tr>
              <a:tr h="350499">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sz="1500" b="0" i="0" u="none" strike="noStrike" cap="none" normalizeH="0" baseline="0">
                          <a:ln>
                            <a:noFill/>
                          </a:ln>
                          <a:solidFill>
                            <a:schemeClr val="tx1"/>
                          </a:solidFill>
                          <a:effectLst/>
                          <a:latin typeface="Times New Roman" charset="0"/>
                          <a:cs typeface="Times New Roman" charset="0"/>
                        </a:rPr>
                        <a:t>D</a:t>
                      </a: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700" b="0" i="0" u="none" strike="noStrike" cap="none" normalizeH="0" baseline="0">
                          <a:ln>
                            <a:noFill/>
                          </a:ln>
                          <a:solidFill>
                            <a:schemeClr val="tx1"/>
                          </a:solidFill>
                          <a:effectLst/>
                          <a:latin typeface="Times New Roman" charset="0"/>
                        </a:rPr>
                        <a:t>3.</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sz="1700" b="0" i="0" u="none" strike="noStrike" cap="none" normalizeH="0" baseline="0">
                          <a:ln>
                            <a:noFill/>
                          </a:ln>
                          <a:solidFill>
                            <a:schemeClr val="tx1"/>
                          </a:solidFill>
                          <a:effectLst/>
                          <a:latin typeface="Times New Roman" charset="0"/>
                          <a:cs typeface="Times New Roman" charset="0"/>
                        </a:rPr>
                        <a:t>8</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sz="1700" b="0" i="0" u="none" strike="noStrike" cap="none" normalizeH="0" baseline="0">
                          <a:ln>
                            <a:noFill/>
                          </a:ln>
                          <a:solidFill>
                            <a:schemeClr val="tx1"/>
                          </a:solidFill>
                          <a:effectLst/>
                          <a:latin typeface="Times New Roman" charset="0"/>
                          <a:cs typeface="Times New Roman" charset="0"/>
                        </a:rPr>
                        <a:t>7</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sz="1700" b="0" i="0" u="none" strike="noStrike" cap="none" normalizeH="0" baseline="0">
                          <a:ln>
                            <a:noFill/>
                          </a:ln>
                          <a:solidFill>
                            <a:schemeClr val="tx1"/>
                          </a:solidFill>
                          <a:effectLst/>
                          <a:latin typeface="Times New Roman" charset="0"/>
                          <a:cs typeface="Times New Roman" charset="0"/>
                        </a:rPr>
                        <a:t>7</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sz="1700" b="0" i="0" u="none" strike="noStrike" cap="none" normalizeH="0" baseline="0">
                          <a:ln>
                            <a:noFill/>
                          </a:ln>
                          <a:solidFill>
                            <a:schemeClr val="tx1"/>
                          </a:solidFill>
                          <a:effectLst/>
                          <a:latin typeface="Times New Roman" charset="0"/>
                          <a:cs typeface="Times New Roman" charset="0"/>
                        </a:rPr>
                        <a:t>8</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700" b="1" i="0" u="none" strike="noStrike" cap="none" normalizeH="0" baseline="0">
                          <a:ln>
                            <a:noFill/>
                          </a:ln>
                          <a:solidFill>
                            <a:schemeClr val="tx1"/>
                          </a:solidFill>
                          <a:effectLst/>
                          <a:latin typeface="Times New Roman" charset="0"/>
                        </a:rPr>
                        <a:t>4</a:t>
                      </a: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50499">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sz="1500" b="0" i="0" u="none" strike="noStrike" cap="none" normalizeH="0" baseline="0">
                          <a:ln>
                            <a:noFill/>
                          </a:ln>
                          <a:solidFill>
                            <a:schemeClr val="tx1"/>
                          </a:solidFill>
                          <a:effectLst/>
                          <a:latin typeface="Times New Roman" charset="0"/>
                          <a:cs typeface="Times New Roman" charset="0"/>
                        </a:rPr>
                        <a:t>E</a:t>
                      </a: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de-DE" sz="1700" b="0" i="0" u="none" strike="noStrike" cap="none" normalizeH="0" baseline="0">
                        <a:ln>
                          <a:noFill/>
                        </a:ln>
                        <a:solidFill>
                          <a:schemeClr val="tx1"/>
                        </a:solidFill>
                        <a:effectLst/>
                        <a:latin typeface="Times New Roman" charset="0"/>
                      </a:endParaRP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700" b="0" i="0" u="none" strike="noStrike" cap="none" normalizeH="0" baseline="0" dirty="0">
                          <a:ln>
                            <a:noFill/>
                          </a:ln>
                          <a:solidFill>
                            <a:schemeClr val="tx1"/>
                          </a:solidFill>
                          <a:effectLst/>
                          <a:latin typeface="Times New Roman" charset="0"/>
                        </a:rPr>
                        <a:t>10</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700" b="0" i="0" u="none" strike="noStrike" cap="none" normalizeH="0" baseline="0" dirty="0">
                          <a:ln>
                            <a:noFill/>
                          </a:ln>
                          <a:solidFill>
                            <a:schemeClr val="tx1"/>
                          </a:solidFill>
                          <a:effectLst/>
                          <a:latin typeface="Times New Roman" charset="0"/>
                        </a:rPr>
                        <a:t>10</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700" b="0" i="0" u="none" strike="noStrike" cap="none" normalizeH="0" baseline="0" dirty="0">
                          <a:ln>
                            <a:noFill/>
                          </a:ln>
                          <a:solidFill>
                            <a:schemeClr val="tx1"/>
                          </a:solidFill>
                          <a:effectLst/>
                          <a:latin typeface="Times New Roman" charset="0"/>
                        </a:rPr>
                        <a:t>10</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700" b="0" i="0" u="none" strike="noStrike" cap="none" normalizeH="0" baseline="0" dirty="0">
                          <a:ln>
                            <a:noFill/>
                          </a:ln>
                          <a:solidFill>
                            <a:schemeClr val="tx1"/>
                          </a:solidFill>
                          <a:effectLst/>
                          <a:latin typeface="Times New Roman" charset="0"/>
                        </a:rPr>
                        <a:t>10</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700" b="1" i="0" u="none" strike="noStrike" cap="none" normalizeH="0" baseline="0" dirty="0">
                          <a:ln>
                            <a:noFill/>
                          </a:ln>
                          <a:solidFill>
                            <a:schemeClr val="tx1"/>
                          </a:solidFill>
                          <a:effectLst/>
                          <a:latin typeface="Times New Roman" charset="0"/>
                        </a:rPr>
                        <a:t>4</a:t>
                      </a: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50499">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sz="1500" b="0" i="0" u="none" strike="noStrike" cap="none" normalizeH="0" baseline="0">
                          <a:ln>
                            <a:noFill/>
                          </a:ln>
                          <a:solidFill>
                            <a:schemeClr val="tx1"/>
                          </a:solidFill>
                          <a:effectLst/>
                          <a:latin typeface="Times New Roman" charset="0"/>
                          <a:cs typeface="Times New Roman" charset="0"/>
                        </a:rPr>
                        <a:t>KU</a:t>
                      </a: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de-DE" sz="1700" b="0" i="0" u="none" strike="noStrike" cap="none" normalizeH="0" baseline="0">
                        <a:ln>
                          <a:noFill/>
                        </a:ln>
                        <a:solidFill>
                          <a:schemeClr val="tx1"/>
                        </a:solidFill>
                        <a:effectLst/>
                        <a:latin typeface="Times New Roman" charset="0"/>
                      </a:endParaRP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700" b="0" i="0" u="none" strike="noStrike" cap="none" normalizeH="0" baseline="0" dirty="0">
                          <a:ln>
                            <a:noFill/>
                          </a:ln>
                          <a:solidFill>
                            <a:schemeClr val="tx1"/>
                          </a:solidFill>
                          <a:effectLst/>
                          <a:latin typeface="Times New Roman" charset="0"/>
                        </a:rPr>
                        <a:t>8</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700" b="0" i="0" u="none" strike="noStrike" cap="none" normalizeH="0" baseline="0">
                          <a:ln>
                            <a:noFill/>
                          </a:ln>
                          <a:solidFill>
                            <a:schemeClr val="tx1"/>
                          </a:solidFill>
                          <a:effectLst/>
                          <a:latin typeface="Times New Roman" charset="0"/>
                        </a:rPr>
                        <a:t>10</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700" b="0" i="0" u="none" strike="noStrike" cap="none" normalizeH="0" baseline="0">
                          <a:ln>
                            <a:noFill/>
                          </a:ln>
                          <a:solidFill>
                            <a:schemeClr val="tx1"/>
                          </a:solidFill>
                          <a:effectLst/>
                          <a:latin typeface="Times New Roman" charset="0"/>
                        </a:rPr>
                        <a:t>10</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700" b="0" i="0" u="none" strike="noStrike" cap="none" normalizeH="0" baseline="0" dirty="0">
                          <a:ln>
                            <a:noFill/>
                          </a:ln>
                          <a:solidFill>
                            <a:schemeClr val="tx1"/>
                          </a:solidFill>
                          <a:effectLst/>
                          <a:latin typeface="Times New Roman" charset="0"/>
                        </a:rPr>
                        <a:t>9</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700" b="1" i="0" u="none" strike="noStrike" cap="none" normalizeH="0" baseline="0">
                          <a:ln>
                            <a:noFill/>
                          </a:ln>
                          <a:solidFill>
                            <a:schemeClr val="tx1"/>
                          </a:solidFill>
                          <a:effectLst/>
                          <a:latin typeface="Times New Roman" charset="0"/>
                        </a:rPr>
                        <a:t>4</a:t>
                      </a: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50499">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sz="1500" b="0" i="0" u="none" strike="noStrike" cap="none" normalizeH="0" baseline="0">
                          <a:ln>
                            <a:noFill/>
                          </a:ln>
                          <a:solidFill>
                            <a:schemeClr val="tx1"/>
                          </a:solidFill>
                          <a:effectLst/>
                          <a:latin typeface="Times New Roman" charset="0"/>
                          <a:cs typeface="Times New Roman" charset="0"/>
                        </a:rPr>
                        <a:t>PA</a:t>
                      </a: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700" b="0" i="0" u="none" strike="noStrike" cap="none" normalizeH="0" baseline="0">
                          <a:ln>
                            <a:noFill/>
                          </a:ln>
                          <a:solidFill>
                            <a:schemeClr val="tx1"/>
                          </a:solidFill>
                          <a:effectLst/>
                          <a:latin typeface="Times New Roman" charset="0"/>
                        </a:rPr>
                        <a:t>LK</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700" b="0" i="0" u="none" strike="noStrike" cap="none" normalizeH="0" baseline="0">
                          <a:ln>
                            <a:noFill/>
                          </a:ln>
                          <a:solidFill>
                            <a:schemeClr val="tx1"/>
                          </a:solidFill>
                          <a:effectLst/>
                          <a:latin typeface="Times New Roman" charset="0"/>
                        </a:rPr>
                        <a:t>7</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700" b="0" i="0" u="none" strike="noStrike" cap="none" normalizeH="0" baseline="0" dirty="0">
                          <a:ln>
                            <a:noFill/>
                          </a:ln>
                          <a:solidFill>
                            <a:srgbClr val="C00000"/>
                          </a:solidFill>
                          <a:effectLst/>
                          <a:latin typeface="Times New Roman" charset="0"/>
                        </a:rPr>
                        <a:t>4</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700" b="0" i="0" u="none" strike="noStrike" cap="none" normalizeH="0" baseline="0" dirty="0">
                          <a:ln>
                            <a:noFill/>
                          </a:ln>
                          <a:solidFill>
                            <a:srgbClr val="C00000"/>
                          </a:solidFill>
                          <a:effectLst/>
                          <a:latin typeface="Times New Roman" charset="0"/>
                        </a:rPr>
                        <a:t>4</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700" b="0" i="0" u="none" strike="noStrike" cap="none" normalizeH="0" baseline="0" dirty="0">
                          <a:ln>
                            <a:noFill/>
                          </a:ln>
                          <a:solidFill>
                            <a:srgbClr val="C00000"/>
                          </a:solidFill>
                          <a:effectLst/>
                          <a:latin typeface="Times New Roman" charset="0"/>
                        </a:rPr>
                        <a:t>4</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700" b="1" i="0" u="none" strike="noStrike" cap="none" normalizeH="0" baseline="0">
                          <a:ln>
                            <a:noFill/>
                          </a:ln>
                          <a:solidFill>
                            <a:schemeClr val="tx1"/>
                          </a:solidFill>
                          <a:effectLst/>
                          <a:latin typeface="Times New Roman" charset="0"/>
                        </a:rPr>
                        <a:t>4</a:t>
                      </a: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50499">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sz="1500" b="0" i="0" u="none" strike="noStrike" cap="none" normalizeH="0" baseline="0">
                          <a:ln>
                            <a:noFill/>
                          </a:ln>
                          <a:solidFill>
                            <a:schemeClr val="tx1"/>
                          </a:solidFill>
                          <a:effectLst/>
                          <a:latin typeface="Times New Roman" charset="0"/>
                          <a:cs typeface="Times New Roman" charset="0"/>
                        </a:rPr>
                        <a:t>SW</a:t>
                      </a: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de-DE" sz="1700" b="0" i="0" u="none" strike="noStrike" cap="none" normalizeH="0" baseline="0">
                        <a:ln>
                          <a:noFill/>
                        </a:ln>
                        <a:solidFill>
                          <a:schemeClr val="tx1"/>
                        </a:solidFill>
                        <a:effectLst/>
                        <a:latin typeface="Times New Roman" charset="0"/>
                      </a:endParaRP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700" b="0" i="0" u="none" strike="noStrike" cap="none" normalizeH="0" baseline="0">
                          <a:ln>
                            <a:noFill/>
                          </a:ln>
                          <a:solidFill>
                            <a:schemeClr val="tx1"/>
                          </a:solidFill>
                          <a:effectLst/>
                          <a:latin typeface="Times New Roman" charset="0"/>
                        </a:rPr>
                        <a:t>--</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700" b="0" i="0" u="none" strike="noStrike" cap="none" normalizeH="0" baseline="0">
                          <a:ln>
                            <a:noFill/>
                          </a:ln>
                          <a:solidFill>
                            <a:schemeClr val="tx1"/>
                          </a:solidFill>
                          <a:effectLst/>
                          <a:latin typeface="Times New Roman" charset="0"/>
                        </a:rPr>
                        <a:t>--</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700" b="0" i="0" u="none" strike="noStrike" cap="none" normalizeH="0" baseline="0">
                          <a:ln>
                            <a:noFill/>
                          </a:ln>
                          <a:solidFill>
                            <a:schemeClr val="tx1"/>
                          </a:solidFill>
                          <a:effectLst/>
                          <a:latin typeface="Times New Roman" charset="0"/>
                        </a:rPr>
                        <a:t>10</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700" b="0" i="0" u="none" strike="noStrike" cap="none" normalizeH="0" baseline="0">
                          <a:ln>
                            <a:noFill/>
                          </a:ln>
                          <a:solidFill>
                            <a:schemeClr val="tx1"/>
                          </a:solidFill>
                          <a:effectLst/>
                          <a:latin typeface="Times New Roman" charset="0"/>
                        </a:rPr>
                        <a:t>10</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700" b="1" i="0" u="none" strike="noStrike" cap="none" normalizeH="0" baseline="0">
                          <a:ln>
                            <a:noFill/>
                          </a:ln>
                          <a:solidFill>
                            <a:schemeClr val="tx1"/>
                          </a:solidFill>
                          <a:effectLst/>
                          <a:latin typeface="Times New Roman" charset="0"/>
                        </a:rPr>
                        <a:t>2</a:t>
                      </a: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50499">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sz="1500" b="0" i="0" u="none" strike="noStrike" cap="none" normalizeH="0" baseline="0" dirty="0">
                          <a:ln>
                            <a:noFill/>
                          </a:ln>
                          <a:solidFill>
                            <a:schemeClr val="tx1"/>
                          </a:solidFill>
                          <a:effectLst/>
                          <a:latin typeface="Times New Roman" charset="0"/>
                          <a:cs typeface="Times New Roman" charset="0"/>
                        </a:rPr>
                        <a:t>GE</a:t>
                      </a: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de-DE" sz="1700" b="0" i="0" u="none" strike="noStrike" cap="none" normalizeH="0" baseline="0">
                        <a:ln>
                          <a:noFill/>
                        </a:ln>
                        <a:solidFill>
                          <a:schemeClr val="tx1"/>
                        </a:solidFill>
                        <a:effectLst/>
                        <a:latin typeface="Times New Roman" charset="0"/>
                      </a:endParaRP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700" b="0" i="0" u="none" strike="noStrike" cap="none" normalizeH="0" baseline="0">
                          <a:ln>
                            <a:noFill/>
                          </a:ln>
                          <a:solidFill>
                            <a:schemeClr val="tx1"/>
                          </a:solidFill>
                          <a:effectLst/>
                          <a:latin typeface="Times New Roman" charset="0"/>
                        </a:rPr>
                        <a:t>--</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700" b="0" i="0" u="none" strike="noStrike" cap="none" normalizeH="0" baseline="0">
                          <a:ln>
                            <a:noFill/>
                          </a:ln>
                          <a:solidFill>
                            <a:schemeClr val="tx1"/>
                          </a:solidFill>
                          <a:effectLst/>
                          <a:latin typeface="Times New Roman" charset="0"/>
                        </a:rPr>
                        <a:t>--</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700" b="0" i="0" u="none" strike="noStrike" cap="none" normalizeH="0" baseline="0" dirty="0">
                          <a:ln>
                            <a:noFill/>
                          </a:ln>
                          <a:solidFill>
                            <a:srgbClr val="C00000"/>
                          </a:solidFill>
                          <a:effectLst/>
                          <a:latin typeface="Times New Roman" charset="0"/>
                        </a:rPr>
                        <a:t>4</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700" b="0" i="0" u="none" strike="noStrike" cap="none" normalizeH="0" baseline="0">
                          <a:ln>
                            <a:noFill/>
                          </a:ln>
                          <a:solidFill>
                            <a:schemeClr val="tx1"/>
                          </a:solidFill>
                          <a:effectLst/>
                          <a:latin typeface="Times New Roman" charset="0"/>
                        </a:rPr>
                        <a:t>8</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700" b="1" i="0" u="none" strike="noStrike" cap="none" normalizeH="0" baseline="0">
                          <a:ln>
                            <a:noFill/>
                          </a:ln>
                          <a:solidFill>
                            <a:schemeClr val="tx1"/>
                          </a:solidFill>
                          <a:effectLst/>
                          <a:latin typeface="Times New Roman" charset="0"/>
                        </a:rPr>
                        <a:t>2</a:t>
                      </a: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50499">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sz="1500" b="0" i="0" u="none" strike="noStrike" cap="none" normalizeH="0" baseline="0">
                          <a:ln>
                            <a:noFill/>
                          </a:ln>
                          <a:solidFill>
                            <a:schemeClr val="tx1"/>
                          </a:solidFill>
                          <a:effectLst/>
                          <a:latin typeface="Times New Roman" charset="0"/>
                          <a:cs typeface="Times New Roman" charset="0"/>
                        </a:rPr>
                        <a:t>M</a:t>
                      </a: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700" b="0" i="0" u="none" strike="noStrike" cap="none" normalizeH="0" baseline="0">
                          <a:ln>
                            <a:noFill/>
                          </a:ln>
                          <a:solidFill>
                            <a:schemeClr val="tx1"/>
                          </a:solidFill>
                          <a:effectLst/>
                          <a:latin typeface="Times New Roman" charset="0"/>
                        </a:rPr>
                        <a:t>LK</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sz="1700" b="0" i="0" u="none" strike="noStrike" cap="none" normalizeH="0" baseline="0">
                          <a:ln>
                            <a:noFill/>
                          </a:ln>
                          <a:solidFill>
                            <a:schemeClr val="tx1"/>
                          </a:solidFill>
                          <a:effectLst/>
                          <a:latin typeface="Times New Roman" charset="0"/>
                          <a:cs typeface="Times New Roman" charset="0"/>
                        </a:rPr>
                        <a:t>9</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sz="1700" b="0" i="0" u="none" strike="noStrike" cap="none" normalizeH="0" baseline="0">
                          <a:ln>
                            <a:noFill/>
                          </a:ln>
                          <a:solidFill>
                            <a:schemeClr val="tx1"/>
                          </a:solidFill>
                          <a:effectLst/>
                          <a:latin typeface="Times New Roman" charset="0"/>
                          <a:cs typeface="Times New Roman" charset="0"/>
                        </a:rPr>
                        <a:t>8</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sz="1700" b="0" i="0" u="none" strike="noStrike" cap="none" normalizeH="0" baseline="0">
                          <a:ln>
                            <a:noFill/>
                          </a:ln>
                          <a:solidFill>
                            <a:schemeClr val="tx1"/>
                          </a:solidFill>
                          <a:effectLst/>
                          <a:latin typeface="Times New Roman" charset="0"/>
                          <a:cs typeface="Times New Roman" charset="0"/>
                        </a:rPr>
                        <a:t>6</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sz="1700" b="0" i="0" u="none" strike="noStrike" cap="none" normalizeH="0" baseline="0">
                          <a:ln>
                            <a:noFill/>
                          </a:ln>
                          <a:solidFill>
                            <a:schemeClr val="tx1"/>
                          </a:solidFill>
                          <a:effectLst/>
                          <a:latin typeface="Times New Roman" charset="0"/>
                          <a:cs typeface="Times New Roman" charset="0"/>
                        </a:rPr>
                        <a:t>7</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700" b="1" i="0" u="none" strike="noStrike" cap="none" normalizeH="0" baseline="0">
                          <a:ln>
                            <a:noFill/>
                          </a:ln>
                          <a:solidFill>
                            <a:schemeClr val="tx1"/>
                          </a:solidFill>
                          <a:effectLst/>
                          <a:latin typeface="Times New Roman" charset="0"/>
                        </a:rPr>
                        <a:t>4</a:t>
                      </a: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50499">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sz="1500" b="0" i="0" u="none" strike="noStrike" cap="none" normalizeH="0" baseline="0" dirty="0">
                          <a:ln>
                            <a:noFill/>
                          </a:ln>
                          <a:solidFill>
                            <a:schemeClr val="tx1"/>
                          </a:solidFill>
                          <a:effectLst/>
                          <a:latin typeface="Times New Roman" charset="0"/>
                          <a:cs typeface="Times New Roman" charset="0"/>
                        </a:rPr>
                        <a:t>BI</a:t>
                      </a: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700" b="0" i="0" u="none" strike="noStrike" cap="none" normalizeH="0" baseline="0">
                          <a:ln>
                            <a:noFill/>
                          </a:ln>
                          <a:solidFill>
                            <a:schemeClr val="tx1"/>
                          </a:solidFill>
                          <a:effectLst/>
                          <a:latin typeface="Times New Roman" charset="0"/>
                        </a:rPr>
                        <a:t>4.</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700" b="0" i="0" u="none" strike="noStrike" cap="none" normalizeH="0" baseline="0">
                          <a:ln>
                            <a:noFill/>
                          </a:ln>
                          <a:solidFill>
                            <a:schemeClr val="tx1"/>
                          </a:solidFill>
                          <a:effectLst/>
                          <a:latin typeface="Times New Roman" charset="0"/>
                        </a:rPr>
                        <a:t>8</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700" b="0" i="0" u="none" strike="noStrike" cap="none" normalizeH="0" baseline="0">
                          <a:ln>
                            <a:noFill/>
                          </a:ln>
                          <a:solidFill>
                            <a:schemeClr val="tx1"/>
                          </a:solidFill>
                          <a:effectLst/>
                          <a:latin typeface="Times New Roman" charset="0"/>
                        </a:rPr>
                        <a:t>7</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700" b="0" i="0" u="none" strike="noStrike" cap="none" normalizeH="0" baseline="0">
                          <a:ln>
                            <a:noFill/>
                          </a:ln>
                          <a:solidFill>
                            <a:schemeClr val="tx1"/>
                          </a:solidFill>
                          <a:effectLst/>
                          <a:latin typeface="Times New Roman" charset="0"/>
                        </a:rPr>
                        <a:t>5</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700" b="0" i="0" u="none" strike="noStrike" cap="none" normalizeH="0" baseline="0">
                          <a:ln>
                            <a:noFill/>
                          </a:ln>
                          <a:solidFill>
                            <a:schemeClr val="tx1"/>
                          </a:solidFill>
                          <a:effectLst/>
                          <a:latin typeface="Times New Roman" charset="0"/>
                        </a:rPr>
                        <a:t>8</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700" b="1" i="0" u="none" strike="noStrike" cap="none" normalizeH="0" baseline="0">
                          <a:ln>
                            <a:noFill/>
                          </a:ln>
                          <a:solidFill>
                            <a:schemeClr val="tx1"/>
                          </a:solidFill>
                          <a:effectLst/>
                          <a:latin typeface="Times New Roman" charset="0"/>
                        </a:rPr>
                        <a:t>4</a:t>
                      </a: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50499">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sz="1500" b="0" i="0" u="none" strike="noStrike" cap="none" normalizeH="0" baseline="0">
                          <a:ln>
                            <a:noFill/>
                          </a:ln>
                          <a:solidFill>
                            <a:schemeClr val="tx1"/>
                          </a:solidFill>
                          <a:effectLst/>
                          <a:latin typeface="Times New Roman" charset="0"/>
                          <a:cs typeface="Times New Roman" charset="0"/>
                        </a:rPr>
                        <a:t>CH</a:t>
                      </a: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de-DE" sz="1700" b="1" i="0" u="none" strike="noStrike" cap="none" normalizeH="0" baseline="0">
                        <a:ln>
                          <a:noFill/>
                        </a:ln>
                        <a:solidFill>
                          <a:schemeClr val="tx1"/>
                        </a:solidFill>
                        <a:effectLst/>
                        <a:latin typeface="Times New Roman" charset="0"/>
                      </a:endParaRP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700" b="0" i="0" u="none" strike="noStrike" cap="none" normalizeH="0" baseline="0" dirty="0">
                          <a:ln>
                            <a:noFill/>
                          </a:ln>
                          <a:solidFill>
                            <a:schemeClr val="tx1"/>
                          </a:solidFill>
                          <a:effectLst/>
                          <a:latin typeface="Times New Roman" charset="0"/>
                        </a:rPr>
                        <a:t>10</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33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700" b="0" i="0" u="none" strike="noStrike" cap="none" normalizeH="0" baseline="0" dirty="0">
                          <a:ln>
                            <a:noFill/>
                          </a:ln>
                          <a:solidFill>
                            <a:srgbClr val="C00000"/>
                          </a:solidFill>
                          <a:effectLst/>
                          <a:latin typeface="Times New Roman" charset="0"/>
                        </a:rPr>
                        <a:t>3</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700" b="0" i="0" u="none" strike="noStrike" cap="none" normalizeH="0" baseline="0">
                          <a:ln>
                            <a:noFill/>
                          </a:ln>
                          <a:solidFill>
                            <a:schemeClr val="tx1"/>
                          </a:solidFill>
                          <a:effectLst/>
                          <a:latin typeface="Times New Roman" charset="0"/>
                        </a:rPr>
                        <a:t>11</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700" b="0" i="0" u="none" strike="noStrike" cap="none" normalizeH="0" baseline="0">
                          <a:ln>
                            <a:noFill/>
                          </a:ln>
                          <a:solidFill>
                            <a:schemeClr val="tx1"/>
                          </a:solidFill>
                          <a:effectLst/>
                          <a:latin typeface="Times New Roman" charset="0"/>
                        </a:rPr>
                        <a:t>10</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700" b="1" i="0" u="none" strike="noStrike" cap="none" normalizeH="0" baseline="0">
                          <a:ln>
                            <a:noFill/>
                          </a:ln>
                          <a:solidFill>
                            <a:schemeClr val="tx1"/>
                          </a:solidFill>
                          <a:effectLst/>
                          <a:latin typeface="Times New Roman" charset="0"/>
                        </a:rPr>
                        <a:t>4</a:t>
                      </a: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50499">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sz="1500" b="0" i="0" u="none" strike="noStrike" cap="none" normalizeH="0" baseline="0">
                          <a:ln>
                            <a:noFill/>
                          </a:ln>
                          <a:solidFill>
                            <a:schemeClr val="tx1"/>
                          </a:solidFill>
                          <a:effectLst/>
                          <a:latin typeface="Times New Roman" charset="0"/>
                          <a:cs typeface="Times New Roman" charset="0"/>
                        </a:rPr>
                        <a:t>KR</a:t>
                      </a: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de-DE" sz="1100" b="1" i="0" u="none" strike="noStrike" cap="none" normalizeH="0" baseline="0">
                        <a:ln>
                          <a:noFill/>
                        </a:ln>
                        <a:solidFill>
                          <a:schemeClr val="tx1"/>
                        </a:solidFill>
                        <a:effectLst/>
                        <a:latin typeface="Times New Roman" charset="0"/>
                      </a:endParaRP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sz="1700" b="0" i="0" u="none" strike="noStrike" cap="none" normalizeH="0" baseline="0">
                          <a:ln>
                            <a:noFill/>
                          </a:ln>
                          <a:solidFill>
                            <a:schemeClr val="tx1"/>
                          </a:solidFill>
                          <a:effectLst/>
                          <a:latin typeface="Times New Roman" charset="0"/>
                          <a:cs typeface="Times New Roman" charset="0"/>
                        </a:rPr>
                        <a:t>8</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sz="1700" b="0" i="0" u="none" strike="noStrike" cap="none" normalizeH="0" baseline="0">
                          <a:ln>
                            <a:noFill/>
                          </a:ln>
                          <a:solidFill>
                            <a:schemeClr val="tx1"/>
                          </a:solidFill>
                          <a:effectLst/>
                          <a:latin typeface="Times New Roman" charset="0"/>
                          <a:cs typeface="Times New Roman" charset="0"/>
                        </a:rPr>
                        <a:t>8</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700" b="0" i="0" u="none" strike="noStrike" cap="none" normalizeH="0" baseline="0">
                          <a:ln>
                            <a:noFill/>
                          </a:ln>
                          <a:solidFill>
                            <a:schemeClr val="tx1"/>
                          </a:solidFill>
                          <a:effectLst/>
                          <a:latin typeface="Times New Roman" charset="0"/>
                        </a:rPr>
                        <a:t>--</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700" b="0" i="0" u="none" strike="noStrike" cap="none" normalizeH="0" baseline="0">
                          <a:ln>
                            <a:noFill/>
                          </a:ln>
                          <a:solidFill>
                            <a:schemeClr val="tx1"/>
                          </a:solidFill>
                          <a:effectLst/>
                          <a:latin typeface="Times New Roman" charset="0"/>
                        </a:rPr>
                        <a:t>--</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700" b="1" i="0" u="none" strike="noStrike" cap="none" normalizeH="0" baseline="0">
                          <a:ln>
                            <a:noFill/>
                          </a:ln>
                          <a:solidFill>
                            <a:schemeClr val="tx1"/>
                          </a:solidFill>
                          <a:effectLst/>
                          <a:latin typeface="Times New Roman" charset="0"/>
                        </a:rPr>
                        <a:t>2</a:t>
                      </a: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350499">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sz="1500" b="0" i="0" u="none" strike="noStrike" cap="none" normalizeH="0" baseline="0">
                          <a:ln>
                            <a:noFill/>
                          </a:ln>
                          <a:solidFill>
                            <a:schemeClr val="tx1"/>
                          </a:solidFill>
                          <a:effectLst/>
                          <a:latin typeface="Times New Roman" charset="0"/>
                          <a:cs typeface="Times New Roman" charset="0"/>
                        </a:rPr>
                        <a:t>SP</a:t>
                      </a: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de-DE" sz="1100" b="1" i="0" u="none" strike="noStrike" cap="none" normalizeH="0" baseline="0">
                        <a:ln>
                          <a:noFill/>
                        </a:ln>
                        <a:solidFill>
                          <a:schemeClr val="tx1"/>
                        </a:solidFill>
                        <a:effectLst/>
                        <a:latin typeface="Times New Roman" charset="0"/>
                      </a:endParaRP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sz="1700" b="0" i="0" u="none" strike="noStrike" cap="none" normalizeH="0" baseline="0" dirty="0">
                          <a:ln>
                            <a:noFill/>
                          </a:ln>
                          <a:solidFill>
                            <a:schemeClr val="tx1"/>
                          </a:solidFill>
                          <a:effectLst/>
                          <a:latin typeface="Times New Roman" charset="0"/>
                          <a:cs typeface="Times New Roman" charset="0"/>
                        </a:rPr>
                        <a:t>10</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330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sz="1700" b="0" i="0" u="none" strike="noStrike" cap="none" normalizeH="0" baseline="0" dirty="0">
                          <a:ln>
                            <a:noFill/>
                          </a:ln>
                          <a:solidFill>
                            <a:schemeClr val="tx1"/>
                          </a:solidFill>
                          <a:effectLst/>
                          <a:latin typeface="Times New Roman" charset="0"/>
                          <a:cs typeface="Times New Roman" charset="0"/>
                        </a:rPr>
                        <a:t>9</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sz="1700" b="0" i="0" u="none" strike="noStrike" cap="none" normalizeH="0" baseline="0" dirty="0">
                          <a:ln>
                            <a:noFill/>
                          </a:ln>
                          <a:solidFill>
                            <a:schemeClr val="tx1"/>
                          </a:solidFill>
                          <a:effectLst/>
                          <a:latin typeface="Times New Roman" charset="0"/>
                          <a:cs typeface="Times New Roman" charset="0"/>
                        </a:rPr>
                        <a:t>10</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330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sz="1700" b="0" i="0" u="none" strike="noStrike" cap="none" normalizeH="0" baseline="0" dirty="0">
                          <a:ln>
                            <a:noFill/>
                          </a:ln>
                          <a:solidFill>
                            <a:schemeClr val="tx1"/>
                          </a:solidFill>
                          <a:effectLst/>
                          <a:latin typeface="Times New Roman" charset="0"/>
                          <a:cs typeface="Times New Roman" charset="0"/>
                        </a:rPr>
                        <a:t>10</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700" b="1" i="0" u="none" strike="noStrike" cap="none" normalizeH="0" baseline="0">
                          <a:ln>
                            <a:noFill/>
                          </a:ln>
                          <a:solidFill>
                            <a:schemeClr val="tx1"/>
                          </a:solidFill>
                          <a:effectLst/>
                          <a:latin typeface="Times New Roman" charset="0"/>
                        </a:rPr>
                        <a:t>4</a:t>
                      </a: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350499">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sz="1500" b="0" i="0" u="none" strike="noStrike" cap="none" normalizeH="0" baseline="0">
                          <a:ln>
                            <a:noFill/>
                          </a:ln>
                          <a:solidFill>
                            <a:schemeClr val="tx1"/>
                          </a:solidFill>
                          <a:effectLst/>
                          <a:latin typeface="Times New Roman" charset="0"/>
                          <a:cs typeface="Arial" charset="0"/>
                        </a:rPr>
                        <a:t>V-E</a:t>
                      </a: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de-DE" sz="1100" b="1" i="0" u="none" strike="noStrike" cap="none" normalizeH="0" baseline="0">
                        <a:ln>
                          <a:noFill/>
                        </a:ln>
                        <a:solidFill>
                          <a:schemeClr val="tx1"/>
                        </a:solidFill>
                        <a:effectLst/>
                        <a:latin typeface="Times New Roman" charset="0"/>
                      </a:endParaRP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700" b="0" i="0" u="none" strike="noStrike" cap="none" normalizeH="0" baseline="0">
                          <a:ln>
                            <a:noFill/>
                          </a:ln>
                          <a:solidFill>
                            <a:schemeClr val="tx1"/>
                          </a:solidFill>
                          <a:effectLst/>
                          <a:latin typeface="Times New Roman" charset="0"/>
                        </a:rPr>
                        <a:t>(X)</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700" b="0" i="0" u="none" strike="noStrike" cap="none" normalizeH="0" baseline="0">
                          <a:ln>
                            <a:noFill/>
                          </a:ln>
                          <a:solidFill>
                            <a:schemeClr val="tx1"/>
                          </a:solidFill>
                          <a:effectLst/>
                          <a:latin typeface="Times New Roman" charset="0"/>
                        </a:rPr>
                        <a:t>(X)</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700" b="0" i="0" u="none" strike="noStrike" cap="none" normalizeH="0" baseline="0">
                          <a:ln>
                            <a:noFill/>
                          </a:ln>
                          <a:solidFill>
                            <a:schemeClr val="tx1"/>
                          </a:solidFill>
                          <a:effectLst/>
                          <a:latin typeface="Times New Roman" charset="0"/>
                        </a:rPr>
                        <a:t>--</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700" b="0" i="0" u="none" strike="noStrike" cap="none" normalizeH="0" baseline="0">
                          <a:ln>
                            <a:noFill/>
                          </a:ln>
                          <a:solidFill>
                            <a:schemeClr val="tx1"/>
                          </a:solidFill>
                          <a:effectLst/>
                          <a:latin typeface="Times New Roman" charset="0"/>
                        </a:rPr>
                        <a:t>--</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700" b="1" i="0" u="none" strike="noStrike" cap="none" normalizeH="0" baseline="0">
                          <a:ln>
                            <a:noFill/>
                          </a:ln>
                          <a:solidFill>
                            <a:schemeClr val="tx1"/>
                          </a:solidFill>
                          <a:effectLst/>
                          <a:latin typeface="Times New Roman" charset="0"/>
                        </a:rPr>
                        <a:t>--</a:t>
                      </a: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51900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sz="1500" b="0" i="0" u="none" strike="noStrike" cap="none" normalizeH="0" baseline="0" dirty="0">
                          <a:ln>
                            <a:noFill/>
                          </a:ln>
                          <a:solidFill>
                            <a:schemeClr val="tx1"/>
                          </a:solidFill>
                          <a:effectLst/>
                          <a:latin typeface="Times New Roman" charset="0"/>
                          <a:cs typeface="Times New Roman" charset="0"/>
                        </a:rPr>
                        <a:t>PK-KU</a:t>
                      </a: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de-DE" sz="1100" b="1" i="0" u="none" strike="noStrike" cap="none" normalizeH="0" baseline="0">
                        <a:ln>
                          <a:noFill/>
                        </a:ln>
                        <a:solidFill>
                          <a:schemeClr val="tx1"/>
                        </a:solidFill>
                        <a:effectLst/>
                        <a:latin typeface="Times New Roman" charset="0"/>
                      </a:endParaRP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700" b="0" i="0" u="none" strike="noStrike" cap="none" normalizeH="0" baseline="0" dirty="0">
                          <a:ln>
                            <a:noFill/>
                          </a:ln>
                          <a:solidFill>
                            <a:schemeClr val="tx1"/>
                          </a:solidFill>
                          <a:effectLst/>
                          <a:latin typeface="Times New Roman" charset="0"/>
                        </a:rPr>
                        <a:t>11</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33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700" b="0" i="0" u="none" strike="noStrike" cap="none" normalizeH="0" baseline="0" dirty="0">
                          <a:ln>
                            <a:noFill/>
                          </a:ln>
                          <a:solidFill>
                            <a:schemeClr val="tx1"/>
                          </a:solidFill>
                          <a:effectLst/>
                          <a:latin typeface="Times New Roman" charset="0"/>
                        </a:rPr>
                        <a:t>11</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33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700" b="0" i="0" u="none" strike="noStrike" cap="none" normalizeH="0" baseline="0">
                          <a:ln>
                            <a:noFill/>
                          </a:ln>
                          <a:solidFill>
                            <a:schemeClr val="tx1"/>
                          </a:solidFill>
                          <a:effectLst/>
                          <a:latin typeface="Times New Roman" charset="0"/>
                        </a:rPr>
                        <a:t>--</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700" b="0" i="0" u="none" strike="noStrike" cap="none" normalizeH="0" baseline="0">
                          <a:ln>
                            <a:noFill/>
                          </a:ln>
                          <a:solidFill>
                            <a:schemeClr val="tx1"/>
                          </a:solidFill>
                          <a:effectLst/>
                          <a:latin typeface="Times New Roman" charset="0"/>
                        </a:rPr>
                        <a:t>--</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700" b="1" i="0" u="none" strike="noStrike" cap="none" normalizeH="0" baseline="0">
                          <a:ln>
                            <a:noFill/>
                          </a:ln>
                          <a:solidFill>
                            <a:schemeClr val="tx1"/>
                          </a:solidFill>
                          <a:effectLst/>
                          <a:latin typeface="Times New Roman" charset="0"/>
                        </a:rPr>
                        <a:t>2</a:t>
                      </a: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r h="627866">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de-DE" sz="1600" b="0" i="0" u="none" strike="noStrike" cap="none" normalizeH="0" baseline="0" dirty="0">
                          <a:ln>
                            <a:noFill/>
                          </a:ln>
                          <a:solidFill>
                            <a:schemeClr val="accent2"/>
                          </a:solidFill>
                          <a:effectLst/>
                          <a:latin typeface="Times New Roman" charset="0"/>
                        </a:rPr>
                        <a:t>EF: 33</a:t>
                      </a: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de-DE" sz="1600" b="0" i="0" u="none" strike="noStrike" cap="none" normalizeH="0" baseline="0" dirty="0" err="1">
                          <a:ln>
                            <a:noFill/>
                          </a:ln>
                          <a:solidFill>
                            <a:schemeClr val="accent2"/>
                          </a:solidFill>
                          <a:effectLst/>
                          <a:latin typeface="Times New Roman" charset="0"/>
                        </a:rPr>
                        <a:t>WStd</a:t>
                      </a:r>
                      <a:endParaRPr kumimoji="0" lang="de-DE" sz="1600" b="0" i="0" u="none" strike="noStrike" cap="none" normalizeH="0" baseline="0" dirty="0">
                        <a:ln>
                          <a:noFill/>
                        </a:ln>
                        <a:solidFill>
                          <a:schemeClr val="accent2"/>
                        </a:solidFill>
                        <a:effectLst/>
                        <a:latin typeface="Times New Roman" charset="0"/>
                      </a:endParaRP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de-DE" sz="1600" b="0" i="0" u="none" strike="noStrike" cap="none" normalizeH="0" baseline="0" dirty="0">
                        <a:ln>
                          <a:noFill/>
                        </a:ln>
                        <a:solidFill>
                          <a:schemeClr val="accent2"/>
                        </a:solidFill>
                        <a:effectLst/>
                        <a:latin typeface="Times New Roman" charset="0"/>
                      </a:endParaRP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600" b="0" i="0" u="none" strike="noStrike" cap="none" normalizeH="0" baseline="0">
                          <a:ln>
                            <a:noFill/>
                          </a:ln>
                          <a:solidFill>
                            <a:schemeClr val="accent2"/>
                          </a:solidFill>
                          <a:effectLst/>
                          <a:latin typeface="Times New Roman" charset="0"/>
                        </a:rPr>
                        <a:t>35</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600" b="0" i="0" u="none" strike="noStrike" cap="none" normalizeH="0" baseline="0">
                          <a:ln>
                            <a:noFill/>
                          </a:ln>
                          <a:solidFill>
                            <a:schemeClr val="accent2"/>
                          </a:solidFill>
                          <a:effectLst/>
                          <a:latin typeface="Times New Roman" charset="0"/>
                        </a:rPr>
                        <a:t>35</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600" b="0" i="0" u="none" strike="noStrike" cap="none" normalizeH="0" baseline="0">
                          <a:ln>
                            <a:noFill/>
                          </a:ln>
                          <a:solidFill>
                            <a:schemeClr val="accent2"/>
                          </a:solidFill>
                          <a:effectLst/>
                          <a:latin typeface="Times New Roman" charset="0"/>
                        </a:rPr>
                        <a:t>34</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600" b="0" i="0" u="none" strike="noStrike" cap="none" normalizeH="0" baseline="0" dirty="0">
                          <a:ln>
                            <a:noFill/>
                          </a:ln>
                          <a:solidFill>
                            <a:schemeClr val="accent2"/>
                          </a:solidFill>
                          <a:effectLst/>
                          <a:latin typeface="Times New Roman" charset="0"/>
                        </a:rPr>
                        <a:t>34</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600" b="1" i="0" u="none" strike="noStrike" cap="none" normalizeH="0" baseline="0" dirty="0">
                          <a:ln>
                            <a:noFill/>
                          </a:ln>
                          <a:solidFill>
                            <a:schemeClr val="tx1"/>
                          </a:solidFill>
                          <a:effectLst/>
                          <a:latin typeface="Times New Roman" charset="0"/>
                        </a:rPr>
                        <a:t>40</a:t>
                      </a: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5"/>
                  </a:ext>
                </a:extLst>
              </a:tr>
            </a:tbl>
          </a:graphicData>
        </a:graphic>
      </p:graphicFrame>
    </p:spTree>
  </p:cSld>
  <p:clrMapOvr>
    <a:masterClrMapping/>
  </p:clrMapOvr>
  <p:transition>
    <p:zoom/>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8" name="Group 5"/>
          <p:cNvGrpSpPr>
            <a:grpSpLocks/>
          </p:cNvGrpSpPr>
          <p:nvPr/>
        </p:nvGrpSpPr>
        <p:grpSpPr bwMode="auto">
          <a:xfrm>
            <a:off x="304800" y="152400"/>
            <a:ext cx="8696325" cy="304800"/>
            <a:chOff x="192" y="96"/>
            <a:chExt cx="5478" cy="192"/>
          </a:xfrm>
        </p:grpSpPr>
        <p:sp>
          <p:nvSpPr>
            <p:cNvPr id="19731" name="Line 6"/>
            <p:cNvSpPr>
              <a:spLocks noChangeShapeType="1"/>
            </p:cNvSpPr>
            <p:nvPr/>
          </p:nvSpPr>
          <p:spPr bwMode="auto">
            <a:xfrm>
              <a:off x="192" y="288"/>
              <a:ext cx="547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9732" name="Rectangle 7"/>
            <p:cNvSpPr>
              <a:spLocks noChangeArrowheads="1"/>
            </p:cNvSpPr>
            <p:nvPr/>
          </p:nvSpPr>
          <p:spPr bwMode="auto">
            <a:xfrm>
              <a:off x="3408" y="96"/>
              <a:ext cx="226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de-DE" altLang="de-DE" sz="1400" b="1">
                  <a:solidFill>
                    <a:srgbClr val="000000"/>
                  </a:solidFill>
                  <a:latin typeface="Arial" charset="0"/>
                  <a:cs typeface="Times New Roman" pitchFamily="18" charset="0"/>
                </a:rPr>
                <a:t>Gymnasiale Oberstufe / Sekundarstufe II</a:t>
              </a:r>
            </a:p>
          </p:txBody>
        </p:sp>
      </p:grpSp>
      <p:sp>
        <p:nvSpPr>
          <p:cNvPr id="19459" name="Rectangle 8"/>
          <p:cNvSpPr>
            <a:spLocks noChangeArrowheads="1"/>
          </p:cNvSpPr>
          <p:nvPr/>
        </p:nvSpPr>
        <p:spPr bwMode="auto">
          <a:xfrm>
            <a:off x="228600" y="838200"/>
            <a:ext cx="31242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de-DE" altLang="de-DE" sz="2400" u="sng">
                <a:solidFill>
                  <a:srgbClr val="000000"/>
                </a:solidFill>
                <a:latin typeface="Arial" charset="0"/>
                <a:cs typeface="Times New Roman" pitchFamily="18" charset="0"/>
              </a:rPr>
              <a:t>Die Abiturzulassung</a:t>
            </a:r>
          </a:p>
          <a:p>
            <a:pPr eaLnBrk="1" hangingPunct="1">
              <a:spcBef>
                <a:spcPct val="0"/>
              </a:spcBef>
              <a:buFontTx/>
              <a:buNone/>
            </a:pPr>
            <a:endParaRPr lang="de-DE" altLang="de-DE" sz="2000" b="1">
              <a:solidFill>
                <a:srgbClr val="990000"/>
              </a:solidFill>
              <a:latin typeface="Arial" charset="0"/>
              <a:cs typeface="Times New Roman" pitchFamily="18" charset="0"/>
            </a:endParaRPr>
          </a:p>
        </p:txBody>
      </p:sp>
      <p:pic>
        <p:nvPicPr>
          <p:cNvPr id="19460"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71450"/>
            <a:ext cx="50006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Text Box 10"/>
          <p:cNvSpPr txBox="1">
            <a:spLocks noChangeArrowheads="1"/>
          </p:cNvSpPr>
          <p:nvPr/>
        </p:nvSpPr>
        <p:spPr bwMode="auto">
          <a:xfrm>
            <a:off x="304800" y="1676400"/>
            <a:ext cx="24384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r>
              <a:rPr lang="de-DE" altLang="de-DE" sz="2000">
                <a:solidFill>
                  <a:srgbClr val="000000"/>
                </a:solidFill>
                <a:latin typeface="Arial" charset="0"/>
              </a:rPr>
              <a:t>Berechnung der Punktzahl aus Block I - Beispiel:</a:t>
            </a:r>
          </a:p>
        </p:txBody>
      </p:sp>
      <p:sp>
        <p:nvSpPr>
          <p:cNvPr id="19462" name="Rectangle 144"/>
          <p:cNvSpPr>
            <a:spLocks noChangeArrowheads="1"/>
          </p:cNvSpPr>
          <p:nvPr/>
        </p:nvSpPr>
        <p:spPr bwMode="auto">
          <a:xfrm>
            <a:off x="228600" y="2667000"/>
            <a:ext cx="2667000" cy="165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 typeface="Times New Roman" pitchFamily="18" charset="0"/>
              <a:buAutoNum type="arabicPeriod" startAt="7"/>
            </a:pPr>
            <a:r>
              <a:rPr lang="de-DE" altLang="de-DE" sz="1100" b="1" dirty="0">
                <a:solidFill>
                  <a:srgbClr val="000000"/>
                </a:solidFill>
                <a:latin typeface="Arial" charset="0"/>
                <a:sym typeface="Wingdings" pitchFamily="2" charset="2"/>
              </a:rPr>
              <a:t>Prüfen, ob es weitere GKs mit einer höheren Punktzahl als der Durchschnittspunktzahl gibt und diese bis zur Höchstzahl von 32 GKs in die Rechnung einbringen:</a:t>
            </a:r>
          </a:p>
          <a:p>
            <a:pPr eaLnBrk="1" hangingPunct="1">
              <a:spcBef>
                <a:spcPct val="0"/>
              </a:spcBef>
              <a:buFontTx/>
              <a:buNone/>
            </a:pPr>
            <a:r>
              <a:rPr lang="de-DE" altLang="de-DE" sz="1400" i="1" dirty="0">
                <a:solidFill>
                  <a:srgbClr val="000000"/>
                </a:solidFill>
                <a:latin typeface="Arial" charset="0"/>
                <a:sym typeface="Wingdings" pitchFamily="2" charset="2"/>
              </a:rPr>
              <a:t>	 </a:t>
            </a:r>
            <a:r>
              <a:rPr lang="de-DE" altLang="de-DE" sz="1100" dirty="0">
                <a:solidFill>
                  <a:srgbClr val="000000"/>
                </a:solidFill>
                <a:latin typeface="Arial" charset="0"/>
                <a:sym typeface="Wingdings" pitchFamily="2" charset="2"/>
              </a:rPr>
              <a:t> hier</a:t>
            </a:r>
          </a:p>
          <a:p>
            <a:pPr eaLnBrk="1" hangingPunct="1">
              <a:spcBef>
                <a:spcPct val="0"/>
              </a:spcBef>
              <a:buFontTx/>
              <a:buNone/>
            </a:pPr>
            <a:r>
              <a:rPr lang="de-DE" altLang="de-DE" sz="1100" dirty="0">
                <a:solidFill>
                  <a:srgbClr val="000000"/>
                </a:solidFill>
                <a:latin typeface="Arial" charset="0"/>
                <a:sym typeface="Wingdings" pitchFamily="2" charset="2"/>
              </a:rPr>
              <a:t>	</a:t>
            </a:r>
            <a:r>
              <a:rPr lang="de-DE" altLang="de-DE" sz="1100" dirty="0">
                <a:solidFill>
                  <a:srgbClr val="660033"/>
                </a:solidFill>
                <a:latin typeface="Arial" charset="0"/>
                <a:sym typeface="Wingdings" pitchFamily="2" charset="2"/>
              </a:rPr>
              <a:t>KU (Q1.1); Q2.2/ SP Q1.2/ Q2.2</a:t>
            </a:r>
          </a:p>
          <a:p>
            <a:pPr eaLnBrk="1" hangingPunct="1">
              <a:spcBef>
                <a:spcPct val="0"/>
              </a:spcBef>
              <a:buFontTx/>
              <a:buNone/>
            </a:pPr>
            <a:r>
              <a:rPr lang="de-DE" altLang="de-DE" sz="1100" dirty="0">
                <a:solidFill>
                  <a:srgbClr val="990000"/>
                </a:solidFill>
                <a:latin typeface="Arial" charset="0"/>
                <a:sym typeface="Wingdings" pitchFamily="2" charset="2"/>
              </a:rPr>
              <a:t>	</a:t>
            </a:r>
          </a:p>
        </p:txBody>
      </p:sp>
      <p:graphicFrame>
        <p:nvGraphicFramePr>
          <p:cNvPr id="153121" name="Group 545"/>
          <p:cNvGraphicFramePr>
            <a:graphicFrameLocks noGrp="1"/>
          </p:cNvGraphicFramePr>
          <p:nvPr>
            <p:extLst>
              <p:ext uri="{D42A27DB-BD31-4B8C-83A1-F6EECF244321}">
                <p14:modId xmlns:p14="http://schemas.microsoft.com/office/powerpoint/2010/main" val="119476620"/>
              </p:ext>
            </p:extLst>
          </p:nvPr>
        </p:nvGraphicFramePr>
        <p:xfrm>
          <a:off x="3111252" y="508000"/>
          <a:ext cx="5867400" cy="6124739"/>
        </p:xfrm>
        <a:graphic>
          <a:graphicData uri="http://schemas.openxmlformats.org/drawingml/2006/table">
            <a:tbl>
              <a:tblPr/>
              <a:tblGrid>
                <a:gridCol w="985838">
                  <a:extLst>
                    <a:ext uri="{9D8B030D-6E8A-4147-A177-3AD203B41FA5}">
                      <a16:colId xmlns:a16="http://schemas.microsoft.com/office/drawing/2014/main" val="20000"/>
                    </a:ext>
                  </a:extLst>
                </a:gridCol>
                <a:gridCol w="782637">
                  <a:extLst>
                    <a:ext uri="{9D8B030D-6E8A-4147-A177-3AD203B41FA5}">
                      <a16:colId xmlns:a16="http://schemas.microsoft.com/office/drawing/2014/main" val="20001"/>
                    </a:ext>
                  </a:extLst>
                </a:gridCol>
                <a:gridCol w="814388">
                  <a:extLst>
                    <a:ext uri="{9D8B030D-6E8A-4147-A177-3AD203B41FA5}">
                      <a16:colId xmlns:a16="http://schemas.microsoft.com/office/drawing/2014/main" val="20002"/>
                    </a:ext>
                  </a:extLst>
                </a:gridCol>
                <a:gridCol w="858837">
                  <a:extLst>
                    <a:ext uri="{9D8B030D-6E8A-4147-A177-3AD203B41FA5}">
                      <a16:colId xmlns:a16="http://schemas.microsoft.com/office/drawing/2014/main" val="20003"/>
                    </a:ext>
                  </a:extLst>
                </a:gridCol>
                <a:gridCol w="776288">
                  <a:extLst>
                    <a:ext uri="{9D8B030D-6E8A-4147-A177-3AD203B41FA5}">
                      <a16:colId xmlns:a16="http://schemas.microsoft.com/office/drawing/2014/main" val="20004"/>
                    </a:ext>
                  </a:extLst>
                </a:gridCol>
                <a:gridCol w="750887">
                  <a:extLst>
                    <a:ext uri="{9D8B030D-6E8A-4147-A177-3AD203B41FA5}">
                      <a16:colId xmlns:a16="http://schemas.microsoft.com/office/drawing/2014/main" val="20005"/>
                    </a:ext>
                  </a:extLst>
                </a:gridCol>
                <a:gridCol w="898525">
                  <a:extLst>
                    <a:ext uri="{9D8B030D-6E8A-4147-A177-3AD203B41FA5}">
                      <a16:colId xmlns:a16="http://schemas.microsoft.com/office/drawing/2014/main" val="20006"/>
                    </a:ext>
                  </a:extLst>
                </a:gridCol>
              </a:tblGrid>
              <a:tr h="512811">
                <a:tc rowSpan="2">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sz="1500" b="1" i="0" u="none" strike="noStrike" cap="none" normalizeH="0" baseline="0" dirty="0">
                          <a:ln>
                            <a:noFill/>
                          </a:ln>
                          <a:solidFill>
                            <a:schemeClr val="tx1"/>
                          </a:solidFill>
                          <a:effectLst/>
                          <a:latin typeface="Times New Roman" charset="0"/>
                          <a:cs typeface="Times New Roman" charset="0"/>
                        </a:rPr>
                        <a:t>Fach</a:t>
                      </a: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sz="1700" b="1" i="0" u="none" strike="noStrike" cap="none" normalizeH="0" baseline="0">
                          <a:ln>
                            <a:noFill/>
                          </a:ln>
                          <a:solidFill>
                            <a:schemeClr val="tx1"/>
                          </a:solidFill>
                          <a:effectLst/>
                          <a:latin typeface="Times New Roman" charset="0"/>
                          <a:cs typeface="Times New Roman" charset="0"/>
                        </a:rPr>
                        <a:t>Abi-fach</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sz="1700" b="1" i="0" u="none" strike="noStrike" cap="none" normalizeH="0" baseline="0" dirty="0">
                          <a:ln>
                            <a:noFill/>
                          </a:ln>
                          <a:solidFill>
                            <a:schemeClr val="tx1"/>
                          </a:solidFill>
                          <a:effectLst/>
                          <a:latin typeface="Times New Roman" charset="0"/>
                          <a:cs typeface="Times New Roman" charset="0"/>
                        </a:rPr>
                        <a:t>Q1</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de-DE"/>
                    </a:p>
                  </a:txBody>
                  <a:tcPr/>
                </a:tc>
                <a:tc grid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sz="1700" b="1" i="0" u="none" strike="noStrike" cap="none" normalizeH="0" baseline="0">
                          <a:ln>
                            <a:noFill/>
                          </a:ln>
                          <a:solidFill>
                            <a:schemeClr val="tx1"/>
                          </a:solidFill>
                          <a:effectLst/>
                          <a:latin typeface="Times New Roman" charset="0"/>
                          <a:cs typeface="Times New Roman" charset="0"/>
                        </a:rPr>
                        <a:t>Q2</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de-DE"/>
                    </a:p>
                  </a:txBody>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sz="1100" b="0" i="0" u="none" strike="noStrike" cap="none" normalizeH="0" baseline="0">
                          <a:ln>
                            <a:noFill/>
                          </a:ln>
                          <a:solidFill>
                            <a:schemeClr val="tx1"/>
                          </a:solidFill>
                          <a:effectLst/>
                          <a:latin typeface="Times New Roman" charset="0"/>
                          <a:cs typeface="Times New Roman" charset="0"/>
                        </a:rPr>
                        <a:t>Anzahl anrechenbare Kurse</a:t>
                      </a: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59059">
                <a:tc vMerge="1">
                  <a:txBody>
                    <a:bodyPr/>
                    <a:lstStyle/>
                    <a:p>
                      <a:endParaRPr lang="de-DE"/>
                    </a:p>
                  </a:txBody>
                  <a:tcPr/>
                </a:tc>
                <a:tc vMerge="1">
                  <a:txBody>
                    <a:bodyPr/>
                    <a:lstStyle/>
                    <a:p>
                      <a:endParaRPr lang="de-DE"/>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sz="1100" b="1" i="0" u="none" strike="noStrike" cap="none" normalizeH="0" baseline="0">
                          <a:ln>
                            <a:noFill/>
                          </a:ln>
                          <a:solidFill>
                            <a:schemeClr val="tx1"/>
                          </a:solidFill>
                          <a:effectLst/>
                          <a:latin typeface="Times New Roman" charset="0"/>
                          <a:cs typeface="Times New Roman" charset="0"/>
                        </a:rPr>
                        <a:t>1.</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sz="1100" b="1" i="0" u="none" strike="noStrike" cap="none" normalizeH="0" baseline="0">
                          <a:ln>
                            <a:noFill/>
                          </a:ln>
                          <a:solidFill>
                            <a:schemeClr val="tx1"/>
                          </a:solidFill>
                          <a:effectLst/>
                          <a:latin typeface="Times New Roman" charset="0"/>
                          <a:cs typeface="Times New Roman" charset="0"/>
                        </a:rPr>
                        <a:t>2.</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sz="1100" b="1" i="0" u="none" strike="noStrike" cap="none" normalizeH="0" baseline="0">
                          <a:ln>
                            <a:noFill/>
                          </a:ln>
                          <a:solidFill>
                            <a:schemeClr val="tx1"/>
                          </a:solidFill>
                          <a:effectLst/>
                          <a:latin typeface="Times New Roman" charset="0"/>
                          <a:cs typeface="Times New Roman" charset="0"/>
                        </a:rPr>
                        <a:t>3.</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sz="1100" b="1" i="0" u="none" strike="noStrike" cap="none" normalizeH="0" baseline="0" dirty="0">
                          <a:ln>
                            <a:noFill/>
                          </a:ln>
                          <a:solidFill>
                            <a:schemeClr val="tx1"/>
                          </a:solidFill>
                          <a:effectLst/>
                          <a:latin typeface="Times New Roman" charset="0"/>
                          <a:cs typeface="Times New Roman" charset="0"/>
                        </a:rPr>
                        <a:t>4.</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de-DE"/>
                    </a:p>
                  </a:txBody>
                  <a:tcPr/>
                </a:tc>
                <a:extLst>
                  <a:ext uri="{0D108BD9-81ED-4DB2-BD59-A6C34878D82A}">
                    <a16:rowId xmlns:a16="http://schemas.microsoft.com/office/drawing/2014/main" val="10001"/>
                  </a:ext>
                </a:extLst>
              </a:tr>
              <a:tr h="350499">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sz="1500" b="0" i="0" u="none" strike="noStrike" cap="none" normalizeH="0" baseline="0">
                          <a:ln>
                            <a:noFill/>
                          </a:ln>
                          <a:solidFill>
                            <a:schemeClr val="tx1"/>
                          </a:solidFill>
                          <a:effectLst/>
                          <a:latin typeface="Times New Roman" charset="0"/>
                          <a:cs typeface="Times New Roman" charset="0"/>
                        </a:rPr>
                        <a:t>D</a:t>
                      </a: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700" b="0" i="0" u="none" strike="noStrike" cap="none" normalizeH="0" baseline="0">
                          <a:ln>
                            <a:noFill/>
                          </a:ln>
                          <a:solidFill>
                            <a:schemeClr val="tx1"/>
                          </a:solidFill>
                          <a:effectLst/>
                          <a:latin typeface="Times New Roman" charset="0"/>
                        </a:rPr>
                        <a:t>3.</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sz="1700" b="0" i="0" u="none" strike="noStrike" cap="none" normalizeH="0" baseline="0">
                          <a:ln>
                            <a:noFill/>
                          </a:ln>
                          <a:solidFill>
                            <a:schemeClr val="tx1"/>
                          </a:solidFill>
                          <a:effectLst/>
                          <a:latin typeface="Times New Roman" charset="0"/>
                          <a:cs typeface="Times New Roman" charset="0"/>
                        </a:rPr>
                        <a:t>8</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sz="1700" b="0" i="0" u="none" strike="noStrike" cap="none" normalizeH="0" baseline="0">
                          <a:ln>
                            <a:noFill/>
                          </a:ln>
                          <a:solidFill>
                            <a:schemeClr val="tx1"/>
                          </a:solidFill>
                          <a:effectLst/>
                          <a:latin typeface="Times New Roman" charset="0"/>
                          <a:cs typeface="Times New Roman" charset="0"/>
                        </a:rPr>
                        <a:t>7</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sz="1700" b="0" i="0" u="none" strike="noStrike" cap="none" normalizeH="0" baseline="0">
                          <a:ln>
                            <a:noFill/>
                          </a:ln>
                          <a:solidFill>
                            <a:schemeClr val="tx1"/>
                          </a:solidFill>
                          <a:effectLst/>
                          <a:latin typeface="Times New Roman" charset="0"/>
                          <a:cs typeface="Times New Roman" charset="0"/>
                        </a:rPr>
                        <a:t>7</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sz="1700" b="0" i="0" u="none" strike="noStrike" cap="none" normalizeH="0" baseline="0">
                          <a:ln>
                            <a:noFill/>
                          </a:ln>
                          <a:solidFill>
                            <a:schemeClr val="tx1"/>
                          </a:solidFill>
                          <a:effectLst/>
                          <a:latin typeface="Times New Roman" charset="0"/>
                          <a:cs typeface="Times New Roman" charset="0"/>
                        </a:rPr>
                        <a:t>8</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700" b="1" i="0" u="none" strike="noStrike" cap="none" normalizeH="0" baseline="0">
                          <a:ln>
                            <a:noFill/>
                          </a:ln>
                          <a:solidFill>
                            <a:schemeClr val="tx1"/>
                          </a:solidFill>
                          <a:effectLst/>
                          <a:latin typeface="Times New Roman" charset="0"/>
                        </a:rPr>
                        <a:t>4</a:t>
                      </a: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50499">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sz="1500" b="0" i="0" u="none" strike="noStrike" cap="none" normalizeH="0" baseline="0">
                          <a:ln>
                            <a:noFill/>
                          </a:ln>
                          <a:solidFill>
                            <a:schemeClr val="tx1"/>
                          </a:solidFill>
                          <a:effectLst/>
                          <a:latin typeface="Times New Roman" charset="0"/>
                          <a:cs typeface="Times New Roman" charset="0"/>
                        </a:rPr>
                        <a:t>E</a:t>
                      </a: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de-DE" sz="1700" b="0" i="0" u="none" strike="noStrike" cap="none" normalizeH="0" baseline="0">
                        <a:ln>
                          <a:noFill/>
                        </a:ln>
                        <a:solidFill>
                          <a:schemeClr val="tx1"/>
                        </a:solidFill>
                        <a:effectLst/>
                        <a:latin typeface="Times New Roman" charset="0"/>
                      </a:endParaRP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700" b="0" i="0" u="none" strike="noStrike" cap="none" normalizeH="0" baseline="0" dirty="0">
                          <a:ln>
                            <a:noFill/>
                          </a:ln>
                          <a:solidFill>
                            <a:schemeClr val="tx1"/>
                          </a:solidFill>
                          <a:effectLst/>
                          <a:latin typeface="Times New Roman" charset="0"/>
                        </a:rPr>
                        <a:t>10</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700" b="0" i="0" u="none" strike="noStrike" cap="none" normalizeH="0" baseline="0" dirty="0">
                          <a:ln>
                            <a:noFill/>
                          </a:ln>
                          <a:solidFill>
                            <a:schemeClr val="tx1"/>
                          </a:solidFill>
                          <a:effectLst/>
                          <a:latin typeface="Times New Roman" charset="0"/>
                        </a:rPr>
                        <a:t>10</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700" b="0" i="0" u="none" strike="noStrike" cap="none" normalizeH="0" baseline="0" dirty="0">
                          <a:ln>
                            <a:noFill/>
                          </a:ln>
                          <a:solidFill>
                            <a:schemeClr val="tx1"/>
                          </a:solidFill>
                          <a:effectLst/>
                          <a:latin typeface="Times New Roman" charset="0"/>
                        </a:rPr>
                        <a:t>10</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700" b="0" i="0" u="none" strike="noStrike" cap="none" normalizeH="0" baseline="0" dirty="0">
                          <a:ln>
                            <a:noFill/>
                          </a:ln>
                          <a:solidFill>
                            <a:schemeClr val="tx1"/>
                          </a:solidFill>
                          <a:effectLst/>
                          <a:latin typeface="Times New Roman" charset="0"/>
                        </a:rPr>
                        <a:t>10</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700" b="1" i="0" u="none" strike="noStrike" cap="none" normalizeH="0" baseline="0">
                          <a:ln>
                            <a:noFill/>
                          </a:ln>
                          <a:solidFill>
                            <a:schemeClr val="tx1"/>
                          </a:solidFill>
                          <a:effectLst/>
                          <a:latin typeface="Times New Roman" charset="0"/>
                        </a:rPr>
                        <a:t>4</a:t>
                      </a: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50499">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sz="1500" b="0" i="0" u="none" strike="noStrike" cap="none" normalizeH="0" baseline="0">
                          <a:ln>
                            <a:noFill/>
                          </a:ln>
                          <a:solidFill>
                            <a:schemeClr val="tx1"/>
                          </a:solidFill>
                          <a:effectLst/>
                          <a:latin typeface="Times New Roman" charset="0"/>
                          <a:cs typeface="Times New Roman" charset="0"/>
                        </a:rPr>
                        <a:t>KU</a:t>
                      </a: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de-DE" sz="1700" b="0" i="0" u="none" strike="noStrike" cap="none" normalizeH="0" baseline="0">
                        <a:ln>
                          <a:noFill/>
                        </a:ln>
                        <a:solidFill>
                          <a:schemeClr val="tx1"/>
                        </a:solidFill>
                        <a:effectLst/>
                        <a:latin typeface="Times New Roman" charset="0"/>
                      </a:endParaRP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700" b="0" i="0" u="none" strike="noStrike" cap="none" normalizeH="0" baseline="0" dirty="0">
                          <a:ln>
                            <a:noFill/>
                          </a:ln>
                          <a:solidFill>
                            <a:schemeClr val="tx1"/>
                          </a:solidFill>
                          <a:effectLst/>
                          <a:latin typeface="Times New Roman" charset="0"/>
                        </a:rPr>
                        <a:t>8</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0033"/>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700" b="0" i="0" u="none" strike="noStrike" cap="none" normalizeH="0" baseline="0">
                          <a:ln>
                            <a:noFill/>
                          </a:ln>
                          <a:solidFill>
                            <a:schemeClr val="tx1"/>
                          </a:solidFill>
                          <a:effectLst/>
                          <a:latin typeface="Times New Roman" charset="0"/>
                        </a:rPr>
                        <a:t>10</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700" b="0" i="0" u="none" strike="noStrike" cap="none" normalizeH="0" baseline="0">
                          <a:ln>
                            <a:noFill/>
                          </a:ln>
                          <a:solidFill>
                            <a:schemeClr val="tx1"/>
                          </a:solidFill>
                          <a:effectLst/>
                          <a:latin typeface="Times New Roman" charset="0"/>
                        </a:rPr>
                        <a:t>10</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700" b="0" i="0" u="none" strike="noStrike" cap="none" normalizeH="0" baseline="0" dirty="0">
                          <a:ln>
                            <a:noFill/>
                          </a:ln>
                          <a:solidFill>
                            <a:schemeClr val="tx1"/>
                          </a:solidFill>
                          <a:effectLst/>
                          <a:latin typeface="Times New Roman" charset="0"/>
                        </a:rPr>
                        <a:t>9</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0102B"/>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700" b="1" i="0" u="none" strike="noStrike" cap="none" normalizeH="0" baseline="0">
                          <a:ln>
                            <a:noFill/>
                          </a:ln>
                          <a:solidFill>
                            <a:schemeClr val="tx1"/>
                          </a:solidFill>
                          <a:effectLst/>
                          <a:latin typeface="Times New Roman" charset="0"/>
                        </a:rPr>
                        <a:t>4</a:t>
                      </a: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50499">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sz="1500" b="0" i="0" u="none" strike="noStrike" cap="none" normalizeH="0" baseline="0">
                          <a:ln>
                            <a:noFill/>
                          </a:ln>
                          <a:solidFill>
                            <a:schemeClr val="tx1"/>
                          </a:solidFill>
                          <a:effectLst/>
                          <a:latin typeface="Times New Roman" charset="0"/>
                          <a:cs typeface="Times New Roman" charset="0"/>
                        </a:rPr>
                        <a:t>PA</a:t>
                      </a: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700" b="0" i="0" u="none" strike="noStrike" cap="none" normalizeH="0" baseline="0">
                          <a:ln>
                            <a:noFill/>
                          </a:ln>
                          <a:solidFill>
                            <a:schemeClr val="tx1"/>
                          </a:solidFill>
                          <a:effectLst/>
                          <a:latin typeface="Times New Roman" charset="0"/>
                        </a:rPr>
                        <a:t>LK</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700" b="0" i="0" u="none" strike="noStrike" cap="none" normalizeH="0" baseline="0">
                          <a:ln>
                            <a:noFill/>
                          </a:ln>
                          <a:solidFill>
                            <a:schemeClr val="tx1"/>
                          </a:solidFill>
                          <a:effectLst/>
                          <a:latin typeface="Times New Roman" charset="0"/>
                        </a:rPr>
                        <a:t>7</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700" b="0" i="0" u="none" strike="noStrike" cap="none" normalizeH="0" baseline="0" dirty="0">
                          <a:ln>
                            <a:noFill/>
                          </a:ln>
                          <a:solidFill>
                            <a:srgbClr val="C00000"/>
                          </a:solidFill>
                          <a:effectLst/>
                          <a:latin typeface="Times New Roman" charset="0"/>
                        </a:rPr>
                        <a:t>4</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de-DE" sz="1700" b="0" i="0" u="none" strike="noStrike" cap="none" normalizeH="0" baseline="0" dirty="0">
                        <a:ln>
                          <a:noFill/>
                        </a:ln>
                        <a:solidFill>
                          <a:srgbClr val="C00000"/>
                        </a:solidFill>
                        <a:effectLst/>
                        <a:latin typeface="Times New Roman" charset="0"/>
                      </a:endParaRP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de-DE" sz="1700" b="0" i="0" u="none" strike="noStrike" cap="none" normalizeH="0" baseline="0" dirty="0">
                        <a:ln>
                          <a:noFill/>
                        </a:ln>
                        <a:solidFill>
                          <a:srgbClr val="C00000"/>
                        </a:solidFill>
                        <a:effectLst/>
                        <a:latin typeface="Times New Roman" charset="0"/>
                      </a:endParaRP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700" b="1" i="0" u="none" strike="noStrike" cap="none" normalizeH="0" baseline="0">
                          <a:ln>
                            <a:noFill/>
                          </a:ln>
                          <a:solidFill>
                            <a:schemeClr val="tx1"/>
                          </a:solidFill>
                          <a:effectLst/>
                          <a:latin typeface="Times New Roman" charset="0"/>
                        </a:rPr>
                        <a:t>4</a:t>
                      </a: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50499">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sz="1500" b="0" i="0" u="none" strike="noStrike" cap="none" normalizeH="0" baseline="0">
                          <a:ln>
                            <a:noFill/>
                          </a:ln>
                          <a:solidFill>
                            <a:schemeClr val="tx1"/>
                          </a:solidFill>
                          <a:effectLst/>
                          <a:latin typeface="Times New Roman" charset="0"/>
                          <a:cs typeface="Times New Roman" charset="0"/>
                        </a:rPr>
                        <a:t>SW</a:t>
                      </a: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de-DE" sz="1700" b="0" i="0" u="none" strike="noStrike" cap="none" normalizeH="0" baseline="0">
                        <a:ln>
                          <a:noFill/>
                        </a:ln>
                        <a:solidFill>
                          <a:schemeClr val="tx1"/>
                        </a:solidFill>
                        <a:effectLst/>
                        <a:latin typeface="Times New Roman" charset="0"/>
                      </a:endParaRP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700" b="0" i="0" u="none" strike="noStrike" cap="none" normalizeH="0" baseline="0">
                          <a:ln>
                            <a:noFill/>
                          </a:ln>
                          <a:solidFill>
                            <a:schemeClr val="tx1"/>
                          </a:solidFill>
                          <a:effectLst/>
                          <a:latin typeface="Times New Roman" charset="0"/>
                        </a:rPr>
                        <a:t>--</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700" b="0" i="0" u="none" strike="noStrike" cap="none" normalizeH="0" baseline="0">
                          <a:ln>
                            <a:noFill/>
                          </a:ln>
                          <a:solidFill>
                            <a:schemeClr val="tx1"/>
                          </a:solidFill>
                          <a:effectLst/>
                          <a:latin typeface="Times New Roman" charset="0"/>
                        </a:rPr>
                        <a:t>--</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700" b="0" i="0" u="none" strike="noStrike" cap="none" normalizeH="0" baseline="0">
                          <a:ln>
                            <a:noFill/>
                          </a:ln>
                          <a:solidFill>
                            <a:schemeClr val="tx1"/>
                          </a:solidFill>
                          <a:effectLst/>
                          <a:latin typeface="Times New Roman" charset="0"/>
                        </a:rPr>
                        <a:t>10</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700" b="0" i="0" u="none" strike="noStrike" cap="none" normalizeH="0" baseline="0">
                          <a:ln>
                            <a:noFill/>
                          </a:ln>
                          <a:solidFill>
                            <a:schemeClr val="tx1"/>
                          </a:solidFill>
                          <a:effectLst/>
                          <a:latin typeface="Times New Roman" charset="0"/>
                        </a:rPr>
                        <a:t>10</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700" b="1" i="0" u="none" strike="noStrike" cap="none" normalizeH="0" baseline="0">
                          <a:ln>
                            <a:noFill/>
                          </a:ln>
                          <a:solidFill>
                            <a:schemeClr val="tx1"/>
                          </a:solidFill>
                          <a:effectLst/>
                          <a:latin typeface="Times New Roman" charset="0"/>
                        </a:rPr>
                        <a:t>2</a:t>
                      </a: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50499">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sz="1500" b="0" i="0" u="none" strike="noStrike" cap="none" normalizeH="0" baseline="0">
                          <a:ln>
                            <a:noFill/>
                          </a:ln>
                          <a:solidFill>
                            <a:schemeClr val="tx1"/>
                          </a:solidFill>
                          <a:effectLst/>
                          <a:latin typeface="Times New Roman" charset="0"/>
                          <a:cs typeface="Times New Roman" charset="0"/>
                        </a:rPr>
                        <a:t>GE</a:t>
                      </a: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de-DE" sz="1700" b="0" i="0" u="none" strike="noStrike" cap="none" normalizeH="0" baseline="0">
                        <a:ln>
                          <a:noFill/>
                        </a:ln>
                        <a:solidFill>
                          <a:schemeClr val="tx1"/>
                        </a:solidFill>
                        <a:effectLst/>
                        <a:latin typeface="Times New Roman" charset="0"/>
                      </a:endParaRP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700" b="0" i="0" u="none" strike="noStrike" cap="none" normalizeH="0" baseline="0">
                          <a:ln>
                            <a:noFill/>
                          </a:ln>
                          <a:solidFill>
                            <a:schemeClr val="tx1"/>
                          </a:solidFill>
                          <a:effectLst/>
                          <a:latin typeface="Times New Roman" charset="0"/>
                        </a:rPr>
                        <a:t>--</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700" b="0" i="0" u="none" strike="noStrike" cap="none" normalizeH="0" baseline="0">
                          <a:ln>
                            <a:noFill/>
                          </a:ln>
                          <a:solidFill>
                            <a:schemeClr val="tx1"/>
                          </a:solidFill>
                          <a:effectLst/>
                          <a:latin typeface="Times New Roman" charset="0"/>
                        </a:rPr>
                        <a:t>--</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700" b="0" i="0" u="none" strike="noStrike" cap="none" normalizeH="0" baseline="0" dirty="0">
                          <a:ln>
                            <a:noFill/>
                          </a:ln>
                          <a:solidFill>
                            <a:srgbClr val="C00000"/>
                          </a:solidFill>
                          <a:effectLst/>
                          <a:latin typeface="Times New Roman" charset="0"/>
                        </a:rPr>
                        <a:t>4</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700" b="0" i="0" u="none" strike="noStrike" cap="none" normalizeH="0" baseline="0">
                          <a:ln>
                            <a:noFill/>
                          </a:ln>
                          <a:solidFill>
                            <a:schemeClr val="tx1"/>
                          </a:solidFill>
                          <a:effectLst/>
                          <a:latin typeface="Times New Roman" charset="0"/>
                        </a:rPr>
                        <a:t>8</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700" b="1" i="0" u="none" strike="noStrike" cap="none" normalizeH="0" baseline="0">
                          <a:ln>
                            <a:noFill/>
                          </a:ln>
                          <a:solidFill>
                            <a:schemeClr val="tx1"/>
                          </a:solidFill>
                          <a:effectLst/>
                          <a:latin typeface="Times New Roman" charset="0"/>
                        </a:rPr>
                        <a:t>2</a:t>
                      </a: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50499">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sz="1500" b="0" i="0" u="none" strike="noStrike" cap="none" normalizeH="0" baseline="0">
                          <a:ln>
                            <a:noFill/>
                          </a:ln>
                          <a:solidFill>
                            <a:schemeClr val="tx1"/>
                          </a:solidFill>
                          <a:effectLst/>
                          <a:latin typeface="Times New Roman" charset="0"/>
                          <a:cs typeface="Times New Roman" charset="0"/>
                        </a:rPr>
                        <a:t>M</a:t>
                      </a: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700" b="0" i="0" u="none" strike="noStrike" cap="none" normalizeH="0" baseline="0">
                          <a:ln>
                            <a:noFill/>
                          </a:ln>
                          <a:solidFill>
                            <a:schemeClr val="tx1"/>
                          </a:solidFill>
                          <a:effectLst/>
                          <a:latin typeface="Times New Roman" charset="0"/>
                        </a:rPr>
                        <a:t>LK</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sz="1700" b="0" i="0" u="none" strike="noStrike" cap="none" normalizeH="0" baseline="0">
                          <a:ln>
                            <a:noFill/>
                          </a:ln>
                          <a:solidFill>
                            <a:schemeClr val="tx1"/>
                          </a:solidFill>
                          <a:effectLst/>
                          <a:latin typeface="Times New Roman" charset="0"/>
                          <a:cs typeface="Times New Roman" charset="0"/>
                        </a:rPr>
                        <a:t>9</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sz="1700" b="0" i="0" u="none" strike="noStrike" cap="none" normalizeH="0" baseline="0">
                          <a:ln>
                            <a:noFill/>
                          </a:ln>
                          <a:solidFill>
                            <a:schemeClr val="tx1"/>
                          </a:solidFill>
                          <a:effectLst/>
                          <a:latin typeface="Times New Roman" charset="0"/>
                          <a:cs typeface="Times New Roman" charset="0"/>
                        </a:rPr>
                        <a:t>8</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sz="1700" b="0" i="0" u="none" strike="noStrike" cap="none" normalizeH="0" baseline="0">
                          <a:ln>
                            <a:noFill/>
                          </a:ln>
                          <a:solidFill>
                            <a:schemeClr val="tx1"/>
                          </a:solidFill>
                          <a:effectLst/>
                          <a:latin typeface="Times New Roman" charset="0"/>
                          <a:cs typeface="Times New Roman" charset="0"/>
                        </a:rPr>
                        <a:t>6</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sz="1700" b="0" i="0" u="none" strike="noStrike" cap="none" normalizeH="0" baseline="0">
                          <a:ln>
                            <a:noFill/>
                          </a:ln>
                          <a:solidFill>
                            <a:schemeClr val="tx1"/>
                          </a:solidFill>
                          <a:effectLst/>
                          <a:latin typeface="Times New Roman" charset="0"/>
                          <a:cs typeface="Times New Roman" charset="0"/>
                        </a:rPr>
                        <a:t>7</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700" b="1" i="0" u="none" strike="noStrike" cap="none" normalizeH="0" baseline="0">
                          <a:ln>
                            <a:noFill/>
                          </a:ln>
                          <a:solidFill>
                            <a:schemeClr val="tx1"/>
                          </a:solidFill>
                          <a:effectLst/>
                          <a:latin typeface="Times New Roman" charset="0"/>
                        </a:rPr>
                        <a:t>4</a:t>
                      </a: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50499">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sz="1500" b="0" i="0" u="none" strike="noStrike" cap="none" normalizeH="0" baseline="0">
                          <a:ln>
                            <a:noFill/>
                          </a:ln>
                          <a:solidFill>
                            <a:schemeClr val="tx1"/>
                          </a:solidFill>
                          <a:effectLst/>
                          <a:latin typeface="Times New Roman" charset="0"/>
                          <a:cs typeface="Times New Roman" charset="0"/>
                        </a:rPr>
                        <a:t>BI</a:t>
                      </a: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700" b="0" i="0" u="none" strike="noStrike" cap="none" normalizeH="0" baseline="0">
                          <a:ln>
                            <a:noFill/>
                          </a:ln>
                          <a:solidFill>
                            <a:schemeClr val="tx1"/>
                          </a:solidFill>
                          <a:effectLst/>
                          <a:latin typeface="Times New Roman" charset="0"/>
                        </a:rPr>
                        <a:t>4.</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700" b="0" i="0" u="none" strike="noStrike" cap="none" normalizeH="0" baseline="0">
                          <a:ln>
                            <a:noFill/>
                          </a:ln>
                          <a:solidFill>
                            <a:schemeClr val="tx1"/>
                          </a:solidFill>
                          <a:effectLst/>
                          <a:latin typeface="Times New Roman" charset="0"/>
                        </a:rPr>
                        <a:t>8</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700" b="0" i="0" u="none" strike="noStrike" cap="none" normalizeH="0" baseline="0">
                          <a:ln>
                            <a:noFill/>
                          </a:ln>
                          <a:solidFill>
                            <a:schemeClr val="tx1"/>
                          </a:solidFill>
                          <a:effectLst/>
                          <a:latin typeface="Times New Roman" charset="0"/>
                        </a:rPr>
                        <a:t>7</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700" b="0" i="0" u="none" strike="noStrike" cap="none" normalizeH="0" baseline="0">
                          <a:ln>
                            <a:noFill/>
                          </a:ln>
                          <a:solidFill>
                            <a:schemeClr val="tx1"/>
                          </a:solidFill>
                          <a:effectLst/>
                          <a:latin typeface="Times New Roman" charset="0"/>
                        </a:rPr>
                        <a:t>5</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700" b="0" i="0" u="none" strike="noStrike" cap="none" normalizeH="0" baseline="0">
                          <a:ln>
                            <a:noFill/>
                          </a:ln>
                          <a:solidFill>
                            <a:schemeClr val="tx1"/>
                          </a:solidFill>
                          <a:effectLst/>
                          <a:latin typeface="Times New Roman" charset="0"/>
                        </a:rPr>
                        <a:t>8</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700" b="1" i="0" u="none" strike="noStrike" cap="none" normalizeH="0" baseline="0">
                          <a:ln>
                            <a:noFill/>
                          </a:ln>
                          <a:solidFill>
                            <a:schemeClr val="tx1"/>
                          </a:solidFill>
                          <a:effectLst/>
                          <a:latin typeface="Times New Roman" charset="0"/>
                        </a:rPr>
                        <a:t>4</a:t>
                      </a: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50499">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sz="1500" b="0" i="0" u="none" strike="noStrike" cap="none" normalizeH="0" baseline="0">
                          <a:ln>
                            <a:noFill/>
                          </a:ln>
                          <a:solidFill>
                            <a:schemeClr val="tx1"/>
                          </a:solidFill>
                          <a:effectLst/>
                          <a:latin typeface="Times New Roman" charset="0"/>
                          <a:cs typeface="Times New Roman" charset="0"/>
                        </a:rPr>
                        <a:t>CH</a:t>
                      </a: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de-DE" sz="1700" b="1" i="0" u="none" strike="noStrike" cap="none" normalizeH="0" baseline="0">
                        <a:ln>
                          <a:noFill/>
                        </a:ln>
                        <a:solidFill>
                          <a:schemeClr val="tx1"/>
                        </a:solidFill>
                        <a:effectLst/>
                        <a:latin typeface="Times New Roman" charset="0"/>
                      </a:endParaRP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700" b="0" i="0" u="none" strike="noStrike" cap="none" normalizeH="0" baseline="0">
                          <a:ln>
                            <a:noFill/>
                          </a:ln>
                          <a:solidFill>
                            <a:schemeClr val="tx1"/>
                          </a:solidFill>
                          <a:effectLst/>
                          <a:latin typeface="Times New Roman" charset="0"/>
                        </a:rPr>
                        <a:t>10</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33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700" b="0" i="0" u="none" strike="noStrike" cap="none" normalizeH="0" baseline="0" dirty="0">
                          <a:ln>
                            <a:noFill/>
                          </a:ln>
                          <a:solidFill>
                            <a:schemeClr val="tx1"/>
                          </a:solidFill>
                          <a:effectLst/>
                          <a:latin typeface="Times New Roman" charset="0"/>
                        </a:rPr>
                        <a:t>3</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700" b="0" i="0" u="none" strike="noStrike" cap="none" normalizeH="0" baseline="0">
                          <a:ln>
                            <a:noFill/>
                          </a:ln>
                          <a:solidFill>
                            <a:schemeClr val="tx1"/>
                          </a:solidFill>
                          <a:effectLst/>
                          <a:latin typeface="Times New Roman" charset="0"/>
                        </a:rPr>
                        <a:t>11</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700" b="0" i="0" u="none" strike="noStrike" cap="none" normalizeH="0" baseline="0">
                          <a:ln>
                            <a:noFill/>
                          </a:ln>
                          <a:solidFill>
                            <a:schemeClr val="tx1"/>
                          </a:solidFill>
                          <a:effectLst/>
                          <a:latin typeface="Times New Roman" charset="0"/>
                        </a:rPr>
                        <a:t>10</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700" b="1" i="0" u="none" strike="noStrike" cap="none" normalizeH="0" baseline="0">
                          <a:ln>
                            <a:noFill/>
                          </a:ln>
                          <a:solidFill>
                            <a:schemeClr val="tx1"/>
                          </a:solidFill>
                          <a:effectLst/>
                          <a:latin typeface="Times New Roman" charset="0"/>
                        </a:rPr>
                        <a:t>4</a:t>
                      </a: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50499">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sz="1500" b="0" i="0" u="none" strike="noStrike" cap="none" normalizeH="0" baseline="0">
                          <a:ln>
                            <a:noFill/>
                          </a:ln>
                          <a:solidFill>
                            <a:schemeClr val="tx1"/>
                          </a:solidFill>
                          <a:effectLst/>
                          <a:latin typeface="Times New Roman" charset="0"/>
                          <a:cs typeface="Times New Roman" charset="0"/>
                        </a:rPr>
                        <a:t>KR</a:t>
                      </a: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de-DE" sz="1100" b="1" i="0" u="none" strike="noStrike" cap="none" normalizeH="0" baseline="0">
                        <a:ln>
                          <a:noFill/>
                        </a:ln>
                        <a:solidFill>
                          <a:schemeClr val="tx1"/>
                        </a:solidFill>
                        <a:effectLst/>
                        <a:latin typeface="Times New Roman" charset="0"/>
                      </a:endParaRP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sz="1700" b="0" i="0" u="none" strike="noStrike" cap="none" normalizeH="0" baseline="0">
                          <a:ln>
                            <a:noFill/>
                          </a:ln>
                          <a:solidFill>
                            <a:schemeClr val="tx1"/>
                          </a:solidFill>
                          <a:effectLst/>
                          <a:latin typeface="Times New Roman" charset="0"/>
                          <a:cs typeface="Times New Roman" charset="0"/>
                        </a:rPr>
                        <a:t>8</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sz="1700" b="0" i="0" u="none" strike="noStrike" cap="none" normalizeH="0" baseline="0">
                          <a:ln>
                            <a:noFill/>
                          </a:ln>
                          <a:solidFill>
                            <a:schemeClr val="tx1"/>
                          </a:solidFill>
                          <a:effectLst/>
                          <a:latin typeface="Times New Roman" charset="0"/>
                          <a:cs typeface="Times New Roman" charset="0"/>
                        </a:rPr>
                        <a:t>8</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700" b="0" i="0" u="none" strike="noStrike" cap="none" normalizeH="0" baseline="0">
                          <a:ln>
                            <a:noFill/>
                          </a:ln>
                          <a:solidFill>
                            <a:schemeClr val="tx1"/>
                          </a:solidFill>
                          <a:effectLst/>
                          <a:latin typeface="Times New Roman" charset="0"/>
                        </a:rPr>
                        <a:t>--</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700" b="0" i="0" u="none" strike="noStrike" cap="none" normalizeH="0" baseline="0">
                          <a:ln>
                            <a:noFill/>
                          </a:ln>
                          <a:solidFill>
                            <a:schemeClr val="tx1"/>
                          </a:solidFill>
                          <a:effectLst/>
                          <a:latin typeface="Times New Roman" charset="0"/>
                        </a:rPr>
                        <a:t>--</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700" b="1" i="0" u="none" strike="noStrike" cap="none" normalizeH="0" baseline="0">
                          <a:ln>
                            <a:noFill/>
                          </a:ln>
                          <a:solidFill>
                            <a:schemeClr val="tx1"/>
                          </a:solidFill>
                          <a:effectLst/>
                          <a:latin typeface="Times New Roman" charset="0"/>
                        </a:rPr>
                        <a:t>2</a:t>
                      </a: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350499">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sz="1500" b="0" i="0" u="none" strike="noStrike" cap="none" normalizeH="0" baseline="0">
                          <a:ln>
                            <a:noFill/>
                          </a:ln>
                          <a:solidFill>
                            <a:schemeClr val="tx1"/>
                          </a:solidFill>
                          <a:effectLst/>
                          <a:latin typeface="Times New Roman" charset="0"/>
                          <a:cs typeface="Times New Roman" charset="0"/>
                        </a:rPr>
                        <a:t>SP</a:t>
                      </a: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de-DE" sz="1100" b="1" i="0" u="none" strike="noStrike" cap="none" normalizeH="0" baseline="0">
                        <a:ln>
                          <a:noFill/>
                        </a:ln>
                        <a:solidFill>
                          <a:schemeClr val="tx1"/>
                        </a:solidFill>
                        <a:effectLst/>
                        <a:latin typeface="Times New Roman" charset="0"/>
                      </a:endParaRP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sz="1700" b="0" i="0" u="none" strike="noStrike" cap="none" normalizeH="0" baseline="0" dirty="0">
                          <a:ln>
                            <a:noFill/>
                          </a:ln>
                          <a:solidFill>
                            <a:schemeClr val="tx1"/>
                          </a:solidFill>
                          <a:effectLst/>
                          <a:latin typeface="Times New Roman" charset="0"/>
                          <a:cs typeface="Times New Roman" charset="0"/>
                        </a:rPr>
                        <a:t>10</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330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sz="1700" b="0" i="0" u="none" strike="noStrike" cap="none" normalizeH="0" baseline="0" dirty="0">
                          <a:ln>
                            <a:noFill/>
                          </a:ln>
                          <a:solidFill>
                            <a:schemeClr val="tx1"/>
                          </a:solidFill>
                          <a:effectLst/>
                          <a:latin typeface="Times New Roman" charset="0"/>
                          <a:cs typeface="Times New Roman" charset="0"/>
                        </a:rPr>
                        <a:t>9</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0102B"/>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de-DE" sz="1700" b="0" i="0" u="none" strike="noStrike" kern="1200" cap="none" spc="0" normalizeH="0" baseline="0" noProof="0" dirty="0">
                          <a:ln>
                            <a:noFill/>
                          </a:ln>
                          <a:solidFill>
                            <a:srgbClr val="000000"/>
                          </a:solidFill>
                          <a:effectLst/>
                          <a:uLnTx/>
                          <a:uFillTx/>
                          <a:latin typeface="Times New Roman" charset="0"/>
                          <a:ea typeface="+mn-ea"/>
                          <a:cs typeface="+mn-cs"/>
                        </a:rPr>
                        <a:t>10</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330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sz="1700" b="0" i="0" u="none" strike="noStrike" cap="none" normalizeH="0" baseline="0" dirty="0">
                          <a:ln>
                            <a:noFill/>
                          </a:ln>
                          <a:solidFill>
                            <a:schemeClr val="tx1"/>
                          </a:solidFill>
                          <a:effectLst/>
                          <a:latin typeface="Times New Roman" charset="0"/>
                          <a:cs typeface="Times New Roman" charset="0"/>
                        </a:rPr>
                        <a:t>10</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0102B"/>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700" b="1" i="0" u="none" strike="noStrike" cap="none" normalizeH="0" baseline="0">
                          <a:ln>
                            <a:noFill/>
                          </a:ln>
                          <a:solidFill>
                            <a:schemeClr val="tx1"/>
                          </a:solidFill>
                          <a:effectLst/>
                          <a:latin typeface="Times New Roman" charset="0"/>
                        </a:rPr>
                        <a:t>4</a:t>
                      </a: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350499">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sz="1500" b="0" i="0" u="none" strike="noStrike" cap="none" normalizeH="0" baseline="0">
                          <a:ln>
                            <a:noFill/>
                          </a:ln>
                          <a:solidFill>
                            <a:schemeClr val="tx1"/>
                          </a:solidFill>
                          <a:effectLst/>
                          <a:latin typeface="Times New Roman" charset="0"/>
                          <a:cs typeface="Arial" charset="0"/>
                        </a:rPr>
                        <a:t>V-E</a:t>
                      </a: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de-DE" sz="1100" b="1" i="0" u="none" strike="noStrike" cap="none" normalizeH="0" baseline="0">
                        <a:ln>
                          <a:noFill/>
                        </a:ln>
                        <a:solidFill>
                          <a:schemeClr val="tx1"/>
                        </a:solidFill>
                        <a:effectLst/>
                        <a:latin typeface="Times New Roman" charset="0"/>
                      </a:endParaRP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700" b="0" i="0" u="none" strike="noStrike" cap="none" normalizeH="0" baseline="0">
                          <a:ln>
                            <a:noFill/>
                          </a:ln>
                          <a:solidFill>
                            <a:schemeClr val="tx1"/>
                          </a:solidFill>
                          <a:effectLst/>
                          <a:latin typeface="Times New Roman" charset="0"/>
                        </a:rPr>
                        <a:t>(X)</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700" b="0" i="0" u="none" strike="noStrike" cap="none" normalizeH="0" baseline="0">
                          <a:ln>
                            <a:noFill/>
                          </a:ln>
                          <a:solidFill>
                            <a:schemeClr val="tx1"/>
                          </a:solidFill>
                          <a:effectLst/>
                          <a:latin typeface="Times New Roman" charset="0"/>
                        </a:rPr>
                        <a:t>(X)</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700" b="0" i="0" u="none" strike="noStrike" cap="none" normalizeH="0" baseline="0" dirty="0">
                          <a:ln>
                            <a:noFill/>
                          </a:ln>
                          <a:solidFill>
                            <a:schemeClr val="tx1"/>
                          </a:solidFill>
                          <a:effectLst/>
                          <a:latin typeface="Times New Roman" charset="0"/>
                        </a:rPr>
                        <a:t>--</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700" b="0" i="0" u="none" strike="noStrike" cap="none" normalizeH="0" baseline="0">
                          <a:ln>
                            <a:noFill/>
                          </a:ln>
                          <a:solidFill>
                            <a:schemeClr val="tx1"/>
                          </a:solidFill>
                          <a:effectLst/>
                          <a:latin typeface="Times New Roman" charset="0"/>
                        </a:rPr>
                        <a:t>--</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700" b="1" i="0" u="none" strike="noStrike" cap="none" normalizeH="0" baseline="0">
                          <a:ln>
                            <a:noFill/>
                          </a:ln>
                          <a:solidFill>
                            <a:schemeClr val="tx1"/>
                          </a:solidFill>
                          <a:effectLst/>
                          <a:latin typeface="Times New Roman" charset="0"/>
                        </a:rPr>
                        <a:t>--</a:t>
                      </a: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51900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sz="1500" b="0" i="0" u="none" strike="noStrike" cap="none" normalizeH="0" baseline="0" dirty="0">
                          <a:ln>
                            <a:noFill/>
                          </a:ln>
                          <a:solidFill>
                            <a:schemeClr val="tx1"/>
                          </a:solidFill>
                          <a:effectLst/>
                          <a:latin typeface="Times New Roman" charset="0"/>
                          <a:cs typeface="Times New Roman" charset="0"/>
                        </a:rPr>
                        <a:t>PK</a:t>
                      </a: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de-DE" sz="1100" b="1" i="0" u="none" strike="noStrike" cap="none" normalizeH="0" baseline="0">
                        <a:ln>
                          <a:noFill/>
                        </a:ln>
                        <a:solidFill>
                          <a:schemeClr val="tx1"/>
                        </a:solidFill>
                        <a:effectLst/>
                        <a:latin typeface="Times New Roman" charset="0"/>
                      </a:endParaRP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700" b="0" i="0" u="none" strike="noStrike" cap="none" normalizeH="0" baseline="0">
                          <a:ln>
                            <a:noFill/>
                          </a:ln>
                          <a:solidFill>
                            <a:schemeClr val="tx1"/>
                          </a:solidFill>
                          <a:effectLst/>
                          <a:latin typeface="Times New Roman" charset="0"/>
                        </a:rPr>
                        <a:t>11</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33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700" b="0" i="0" u="none" strike="noStrike" cap="none" normalizeH="0" baseline="0">
                          <a:ln>
                            <a:noFill/>
                          </a:ln>
                          <a:solidFill>
                            <a:schemeClr val="tx1"/>
                          </a:solidFill>
                          <a:effectLst/>
                          <a:latin typeface="Times New Roman" charset="0"/>
                        </a:rPr>
                        <a:t>11</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33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700" b="0" i="0" u="none" strike="noStrike" cap="none" normalizeH="0" baseline="0">
                          <a:ln>
                            <a:noFill/>
                          </a:ln>
                          <a:solidFill>
                            <a:schemeClr val="tx1"/>
                          </a:solidFill>
                          <a:effectLst/>
                          <a:latin typeface="Times New Roman" charset="0"/>
                        </a:rPr>
                        <a:t>--</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700" b="0" i="0" u="none" strike="noStrike" cap="none" normalizeH="0" baseline="0">
                          <a:ln>
                            <a:noFill/>
                          </a:ln>
                          <a:solidFill>
                            <a:schemeClr val="tx1"/>
                          </a:solidFill>
                          <a:effectLst/>
                          <a:latin typeface="Times New Roman" charset="0"/>
                        </a:rPr>
                        <a:t>--</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700" b="1" i="0" u="none" strike="noStrike" cap="none" normalizeH="0" baseline="0">
                          <a:ln>
                            <a:noFill/>
                          </a:ln>
                          <a:solidFill>
                            <a:schemeClr val="tx1"/>
                          </a:solidFill>
                          <a:effectLst/>
                          <a:latin typeface="Times New Roman" charset="0"/>
                        </a:rPr>
                        <a:t>2</a:t>
                      </a: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r h="627866">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de-DE" sz="1600" b="0" i="0" u="none" strike="noStrike" cap="none" normalizeH="0" baseline="0">
                          <a:ln>
                            <a:noFill/>
                          </a:ln>
                          <a:solidFill>
                            <a:schemeClr val="accent2"/>
                          </a:solidFill>
                          <a:effectLst/>
                          <a:latin typeface="Times New Roman" charset="0"/>
                        </a:rPr>
                        <a:t>EF: 33</a:t>
                      </a: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de-DE" sz="1600" b="0" i="0" u="none" strike="noStrike" cap="none" normalizeH="0" baseline="0">
                          <a:ln>
                            <a:noFill/>
                          </a:ln>
                          <a:solidFill>
                            <a:schemeClr val="accent2"/>
                          </a:solidFill>
                          <a:effectLst/>
                          <a:latin typeface="Times New Roman" charset="0"/>
                        </a:rPr>
                        <a:t>WStd</a:t>
                      </a: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de-DE" sz="1600" b="0" i="0" u="none" strike="noStrike" cap="none" normalizeH="0" baseline="0">
                        <a:ln>
                          <a:noFill/>
                        </a:ln>
                        <a:solidFill>
                          <a:schemeClr val="accent2"/>
                        </a:solidFill>
                        <a:effectLst/>
                        <a:latin typeface="Times New Roman" charset="0"/>
                      </a:endParaRP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600" b="0" i="0" u="none" strike="noStrike" cap="none" normalizeH="0" baseline="0">
                          <a:ln>
                            <a:noFill/>
                          </a:ln>
                          <a:solidFill>
                            <a:schemeClr val="accent2"/>
                          </a:solidFill>
                          <a:effectLst/>
                          <a:latin typeface="Times New Roman" charset="0"/>
                        </a:rPr>
                        <a:t>35</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600" b="0" i="0" u="none" strike="noStrike" cap="none" normalizeH="0" baseline="0">
                          <a:ln>
                            <a:noFill/>
                          </a:ln>
                          <a:solidFill>
                            <a:schemeClr val="accent2"/>
                          </a:solidFill>
                          <a:effectLst/>
                          <a:latin typeface="Times New Roman" charset="0"/>
                        </a:rPr>
                        <a:t>35</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600" b="0" i="0" u="none" strike="noStrike" cap="none" normalizeH="0" baseline="0">
                          <a:ln>
                            <a:noFill/>
                          </a:ln>
                          <a:solidFill>
                            <a:schemeClr val="accent2"/>
                          </a:solidFill>
                          <a:effectLst/>
                          <a:latin typeface="Times New Roman" charset="0"/>
                        </a:rPr>
                        <a:t>34</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600" b="0" i="0" u="none" strike="noStrike" cap="none" normalizeH="0" baseline="0">
                          <a:ln>
                            <a:noFill/>
                          </a:ln>
                          <a:solidFill>
                            <a:schemeClr val="accent2"/>
                          </a:solidFill>
                          <a:effectLst/>
                          <a:latin typeface="Times New Roman" charset="0"/>
                        </a:rPr>
                        <a:t>34</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600" b="1" i="0" u="none" strike="noStrike" cap="none" normalizeH="0" baseline="0" dirty="0">
                          <a:ln>
                            <a:noFill/>
                          </a:ln>
                          <a:solidFill>
                            <a:schemeClr val="tx1"/>
                          </a:solidFill>
                          <a:effectLst/>
                          <a:latin typeface="Times New Roman" charset="0"/>
                        </a:rPr>
                        <a:t>40</a:t>
                      </a: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5"/>
                  </a:ext>
                </a:extLst>
              </a:tr>
            </a:tbl>
          </a:graphicData>
        </a:graphic>
      </p:graphicFrame>
      <p:sp>
        <p:nvSpPr>
          <p:cNvPr id="153122" name="Rectangle 546"/>
          <p:cNvSpPr>
            <a:spLocks noChangeArrowheads="1"/>
          </p:cNvSpPr>
          <p:nvPr/>
        </p:nvSpPr>
        <p:spPr bwMode="auto">
          <a:xfrm>
            <a:off x="304800" y="4343400"/>
            <a:ext cx="2667000" cy="80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 typeface="Times New Roman" pitchFamily="18" charset="0"/>
              <a:buAutoNum type="arabicPeriod" startAt="8"/>
            </a:pPr>
            <a:r>
              <a:rPr lang="de-DE" altLang="de-DE" sz="1100" b="1" dirty="0">
                <a:solidFill>
                  <a:srgbClr val="000000"/>
                </a:solidFill>
                <a:latin typeface="Arial" charset="0"/>
                <a:sym typeface="Wingdings" pitchFamily="2" charset="2"/>
              </a:rPr>
              <a:t>P und S neu berechnen</a:t>
            </a:r>
          </a:p>
          <a:p>
            <a:pPr eaLnBrk="1" hangingPunct="1">
              <a:spcBef>
                <a:spcPct val="0"/>
              </a:spcBef>
              <a:buFontTx/>
              <a:buNone/>
            </a:pPr>
            <a:r>
              <a:rPr lang="de-DE" altLang="de-DE" sz="1400" i="1" dirty="0">
                <a:solidFill>
                  <a:srgbClr val="000000"/>
                </a:solidFill>
                <a:latin typeface="Arial" charset="0"/>
                <a:sym typeface="Wingdings" pitchFamily="2" charset="2"/>
              </a:rPr>
              <a:t>	 </a:t>
            </a:r>
            <a:r>
              <a:rPr lang="de-DE" altLang="de-DE" sz="1100" dirty="0">
                <a:solidFill>
                  <a:srgbClr val="000000"/>
                </a:solidFill>
                <a:latin typeface="Arial" charset="0"/>
                <a:sym typeface="Wingdings" pitchFamily="2" charset="2"/>
              </a:rPr>
              <a:t> hier</a:t>
            </a:r>
          </a:p>
          <a:p>
            <a:pPr eaLnBrk="1" hangingPunct="1">
              <a:spcBef>
                <a:spcPct val="0"/>
              </a:spcBef>
              <a:buFontTx/>
              <a:buNone/>
            </a:pPr>
            <a:r>
              <a:rPr lang="de-DE" altLang="de-DE" sz="1100" dirty="0">
                <a:solidFill>
                  <a:srgbClr val="000000"/>
                </a:solidFill>
                <a:latin typeface="Arial" charset="0"/>
                <a:sym typeface="Wingdings" pitchFamily="2" charset="2"/>
              </a:rPr>
              <a:t>	P = 337 + </a:t>
            </a:r>
            <a:r>
              <a:rPr lang="de-DE" altLang="de-DE" sz="1100" dirty="0">
                <a:solidFill>
                  <a:srgbClr val="660033"/>
                </a:solidFill>
                <a:latin typeface="Arial" charset="0"/>
                <a:sym typeface="Wingdings" pitchFamily="2" charset="2"/>
              </a:rPr>
              <a:t>36</a:t>
            </a:r>
            <a:r>
              <a:rPr lang="de-DE" altLang="de-DE" sz="1100" dirty="0">
                <a:solidFill>
                  <a:srgbClr val="000000"/>
                </a:solidFill>
                <a:latin typeface="Arial" charset="0"/>
                <a:sym typeface="Wingdings" pitchFamily="2" charset="2"/>
              </a:rPr>
              <a:t> = 373</a:t>
            </a:r>
          </a:p>
          <a:p>
            <a:pPr eaLnBrk="1" hangingPunct="1">
              <a:spcBef>
                <a:spcPct val="0"/>
              </a:spcBef>
              <a:buFontTx/>
              <a:buNone/>
            </a:pPr>
            <a:r>
              <a:rPr lang="de-DE" altLang="de-DE" sz="1100" dirty="0">
                <a:solidFill>
                  <a:srgbClr val="000000"/>
                </a:solidFill>
                <a:latin typeface="Arial" charset="0"/>
                <a:sym typeface="Wingdings" pitchFamily="2" charset="2"/>
              </a:rPr>
              <a:t>	S = 43 + 4 = 47</a:t>
            </a:r>
          </a:p>
        </p:txBody>
      </p:sp>
      <p:sp>
        <p:nvSpPr>
          <p:cNvPr id="153123" name="Rectangle 547"/>
          <p:cNvSpPr>
            <a:spLocks noChangeArrowheads="1"/>
          </p:cNvSpPr>
          <p:nvPr/>
        </p:nvSpPr>
        <p:spPr bwMode="auto">
          <a:xfrm>
            <a:off x="304800" y="5410200"/>
            <a:ext cx="2667000" cy="80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 typeface="Times New Roman" pitchFamily="18" charset="0"/>
              <a:buAutoNum type="arabicPeriod" startAt="9"/>
            </a:pPr>
            <a:r>
              <a:rPr lang="de-DE" altLang="de-DE" sz="1100" b="1" dirty="0">
                <a:solidFill>
                  <a:srgbClr val="000000"/>
                </a:solidFill>
                <a:latin typeface="Arial" charset="0"/>
                <a:sym typeface="Wingdings" pitchFamily="2" charset="2"/>
              </a:rPr>
              <a:t>Formel anwenden</a:t>
            </a:r>
          </a:p>
          <a:p>
            <a:pPr eaLnBrk="1" hangingPunct="1">
              <a:spcBef>
                <a:spcPct val="0"/>
              </a:spcBef>
              <a:buFontTx/>
              <a:buNone/>
            </a:pPr>
            <a:r>
              <a:rPr lang="de-DE" altLang="de-DE" sz="1100" b="1" dirty="0">
                <a:solidFill>
                  <a:srgbClr val="000000"/>
                </a:solidFill>
                <a:latin typeface="Arial" charset="0"/>
                <a:sym typeface="Wingdings" pitchFamily="2" charset="2"/>
              </a:rPr>
              <a:t>	EI = (P : S) x 40:</a:t>
            </a:r>
          </a:p>
          <a:p>
            <a:pPr eaLnBrk="1" hangingPunct="1">
              <a:spcBef>
                <a:spcPct val="0"/>
              </a:spcBef>
              <a:buFontTx/>
              <a:buNone/>
            </a:pPr>
            <a:r>
              <a:rPr lang="de-DE" altLang="de-DE" sz="1400" i="1" dirty="0">
                <a:solidFill>
                  <a:srgbClr val="000000"/>
                </a:solidFill>
                <a:latin typeface="Arial" charset="0"/>
                <a:sym typeface="Wingdings" pitchFamily="2" charset="2"/>
              </a:rPr>
              <a:t>	 </a:t>
            </a:r>
            <a:r>
              <a:rPr lang="de-DE" altLang="de-DE" sz="1100" dirty="0">
                <a:solidFill>
                  <a:srgbClr val="000000"/>
                </a:solidFill>
                <a:latin typeface="Arial" charset="0"/>
                <a:sym typeface="Wingdings" pitchFamily="2" charset="2"/>
              </a:rPr>
              <a:t> hier</a:t>
            </a:r>
          </a:p>
          <a:p>
            <a:pPr eaLnBrk="1" hangingPunct="1">
              <a:spcBef>
                <a:spcPct val="0"/>
              </a:spcBef>
              <a:buFontTx/>
              <a:buNone/>
            </a:pPr>
            <a:r>
              <a:rPr lang="de-DE" altLang="de-DE" sz="1100" dirty="0">
                <a:solidFill>
                  <a:srgbClr val="000000"/>
                </a:solidFill>
                <a:latin typeface="Arial" charset="0"/>
                <a:sym typeface="Wingdings" pitchFamily="2" charset="2"/>
              </a:rPr>
              <a:t>	EI = (373 : 47) x 40 = 317</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5312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5312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531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122" grpId="0" autoUpdateAnimBg="0"/>
      <p:bldP spid="153123"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482" name="Group 5"/>
          <p:cNvGrpSpPr>
            <a:grpSpLocks/>
          </p:cNvGrpSpPr>
          <p:nvPr/>
        </p:nvGrpSpPr>
        <p:grpSpPr bwMode="auto">
          <a:xfrm>
            <a:off x="304800" y="152400"/>
            <a:ext cx="8696325" cy="304800"/>
            <a:chOff x="192" y="96"/>
            <a:chExt cx="5478" cy="192"/>
          </a:xfrm>
        </p:grpSpPr>
        <p:sp>
          <p:nvSpPr>
            <p:cNvPr id="20620" name="Line 6"/>
            <p:cNvSpPr>
              <a:spLocks noChangeShapeType="1"/>
            </p:cNvSpPr>
            <p:nvPr/>
          </p:nvSpPr>
          <p:spPr bwMode="auto">
            <a:xfrm>
              <a:off x="192" y="288"/>
              <a:ext cx="547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0621" name="Rectangle 7"/>
            <p:cNvSpPr>
              <a:spLocks noChangeArrowheads="1"/>
            </p:cNvSpPr>
            <p:nvPr/>
          </p:nvSpPr>
          <p:spPr bwMode="auto">
            <a:xfrm>
              <a:off x="3408" y="96"/>
              <a:ext cx="226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de-DE" altLang="de-DE" sz="1400" b="1">
                  <a:solidFill>
                    <a:srgbClr val="000000"/>
                  </a:solidFill>
                  <a:latin typeface="Arial" charset="0"/>
                  <a:cs typeface="Times New Roman" pitchFamily="18" charset="0"/>
                </a:rPr>
                <a:t>Gymnasiale Oberstufe / Sekundarstufe II</a:t>
              </a:r>
            </a:p>
          </p:txBody>
        </p:sp>
      </p:grpSp>
      <p:sp>
        <p:nvSpPr>
          <p:cNvPr id="20483" name="Rectangle 8"/>
          <p:cNvSpPr>
            <a:spLocks noChangeArrowheads="1"/>
          </p:cNvSpPr>
          <p:nvPr/>
        </p:nvSpPr>
        <p:spPr bwMode="auto">
          <a:xfrm>
            <a:off x="228600" y="838200"/>
            <a:ext cx="31242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de-DE" altLang="de-DE" sz="2400" u="sng">
                <a:solidFill>
                  <a:srgbClr val="000000"/>
                </a:solidFill>
                <a:latin typeface="Arial" charset="0"/>
                <a:cs typeface="Times New Roman" pitchFamily="18" charset="0"/>
              </a:rPr>
              <a:t>Die Abiturzulassung</a:t>
            </a:r>
          </a:p>
          <a:p>
            <a:pPr eaLnBrk="1" hangingPunct="1">
              <a:spcBef>
                <a:spcPct val="0"/>
              </a:spcBef>
              <a:buFontTx/>
              <a:buNone/>
            </a:pPr>
            <a:endParaRPr lang="de-DE" altLang="de-DE" sz="2000" b="1">
              <a:solidFill>
                <a:srgbClr val="990000"/>
              </a:solidFill>
              <a:latin typeface="Arial" charset="0"/>
              <a:cs typeface="Times New Roman" pitchFamily="18" charset="0"/>
            </a:endParaRPr>
          </a:p>
        </p:txBody>
      </p:sp>
      <p:pic>
        <p:nvPicPr>
          <p:cNvPr id="20484"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71450"/>
            <a:ext cx="50006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5" name="Text Box 10"/>
          <p:cNvSpPr txBox="1">
            <a:spLocks noChangeArrowheads="1"/>
          </p:cNvSpPr>
          <p:nvPr/>
        </p:nvSpPr>
        <p:spPr bwMode="auto">
          <a:xfrm>
            <a:off x="323850" y="1276350"/>
            <a:ext cx="24384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r>
              <a:rPr lang="de-DE" altLang="de-DE" sz="2000">
                <a:solidFill>
                  <a:srgbClr val="000000"/>
                </a:solidFill>
                <a:latin typeface="Arial" charset="0"/>
              </a:rPr>
              <a:t>Vornote:</a:t>
            </a:r>
          </a:p>
        </p:txBody>
      </p:sp>
      <p:sp>
        <p:nvSpPr>
          <p:cNvPr id="20486" name="Text Box 21"/>
          <p:cNvSpPr txBox="1">
            <a:spLocks noChangeArrowheads="1"/>
          </p:cNvSpPr>
          <p:nvPr/>
        </p:nvSpPr>
        <p:spPr bwMode="auto">
          <a:xfrm>
            <a:off x="247650" y="1695450"/>
            <a:ext cx="2955925" cy="40164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de-DE" altLang="de-DE" sz="1800" dirty="0">
                <a:latin typeface="Arial" charset="0"/>
              </a:rPr>
              <a:t>Die Vornote ist das arithmetische Mittel aus</a:t>
            </a:r>
          </a:p>
          <a:p>
            <a:pPr eaLnBrk="1" hangingPunct="1">
              <a:spcBef>
                <a:spcPct val="0"/>
              </a:spcBef>
              <a:buFontTx/>
              <a:buNone/>
            </a:pPr>
            <a:r>
              <a:rPr lang="de-DE" altLang="de-DE" sz="1800" dirty="0">
                <a:latin typeface="Arial" charset="0"/>
              </a:rPr>
              <a:t>den 4 Halbjahresnoten</a:t>
            </a:r>
          </a:p>
          <a:p>
            <a:pPr eaLnBrk="1" hangingPunct="1">
              <a:spcBef>
                <a:spcPct val="50000"/>
              </a:spcBef>
              <a:buFontTx/>
              <a:buNone/>
            </a:pPr>
            <a:r>
              <a:rPr lang="de-DE" altLang="de-DE" sz="1800" dirty="0">
                <a:latin typeface="Arial" charset="0"/>
              </a:rPr>
              <a:t>Beispiel: Deutsch</a:t>
            </a:r>
          </a:p>
          <a:p>
            <a:pPr eaLnBrk="1" hangingPunct="1">
              <a:spcBef>
                <a:spcPct val="50000"/>
              </a:spcBef>
              <a:buFontTx/>
              <a:buNone/>
            </a:pPr>
            <a:r>
              <a:rPr lang="de-DE" altLang="de-DE" sz="1800" dirty="0">
                <a:latin typeface="Arial" charset="0"/>
              </a:rPr>
              <a:t>Vornote: (8+7+7+8)/4=7,5</a:t>
            </a:r>
          </a:p>
          <a:p>
            <a:pPr eaLnBrk="1" hangingPunct="1">
              <a:spcBef>
                <a:spcPct val="50000"/>
              </a:spcBef>
              <a:buFontTx/>
              <a:buNone/>
            </a:pPr>
            <a:r>
              <a:rPr lang="de-DE" altLang="de-DE" sz="1800" dirty="0">
                <a:solidFill>
                  <a:srgbClr val="FF0000"/>
                </a:solidFill>
                <a:latin typeface="Arial" charset="0"/>
              </a:rPr>
              <a:t>Früher:</a:t>
            </a:r>
          </a:p>
          <a:p>
            <a:pPr eaLnBrk="1" hangingPunct="1">
              <a:spcBef>
                <a:spcPct val="0"/>
              </a:spcBef>
              <a:buFontTx/>
              <a:buNone/>
            </a:pPr>
            <a:r>
              <a:rPr lang="de-DE" altLang="de-DE" sz="1600" dirty="0">
                <a:latin typeface="Arial" charset="0"/>
              </a:rPr>
              <a:t>Wenn man in der schriftlichen Abiturprüfung von dieser </a:t>
            </a:r>
          </a:p>
          <a:p>
            <a:pPr eaLnBrk="1" hangingPunct="1">
              <a:spcBef>
                <a:spcPct val="0"/>
              </a:spcBef>
              <a:buFontTx/>
              <a:buNone/>
            </a:pPr>
            <a:r>
              <a:rPr lang="de-DE" altLang="de-DE" sz="1600" dirty="0">
                <a:latin typeface="Arial" charset="0"/>
              </a:rPr>
              <a:t>Vornote 4 Punkte oder mehr abweicht, muss man eine </a:t>
            </a:r>
          </a:p>
          <a:p>
            <a:pPr eaLnBrk="1" hangingPunct="1">
              <a:spcBef>
                <a:spcPct val="0"/>
              </a:spcBef>
              <a:buFontTx/>
              <a:buNone/>
            </a:pPr>
            <a:r>
              <a:rPr lang="de-DE" altLang="de-DE" sz="1600" dirty="0">
                <a:latin typeface="Arial" charset="0"/>
              </a:rPr>
              <a:t>mündliche Prüfung in diesem Fach ablegen.</a:t>
            </a:r>
          </a:p>
          <a:p>
            <a:pPr eaLnBrk="1" hangingPunct="1">
              <a:spcBef>
                <a:spcPct val="50000"/>
              </a:spcBef>
              <a:buFontTx/>
              <a:buNone/>
            </a:pPr>
            <a:r>
              <a:rPr lang="de-DE" altLang="de-DE" sz="1600" dirty="0">
                <a:solidFill>
                  <a:srgbClr val="FF0000"/>
                </a:solidFill>
                <a:latin typeface="Arial" charset="0"/>
              </a:rPr>
              <a:t>Das gilt jetzt nicht mehr!!!</a:t>
            </a:r>
          </a:p>
        </p:txBody>
      </p:sp>
      <p:graphicFrame>
        <p:nvGraphicFramePr>
          <p:cNvPr id="11" name="Group 545"/>
          <p:cNvGraphicFramePr>
            <a:graphicFrameLocks noGrp="1"/>
          </p:cNvGraphicFramePr>
          <p:nvPr>
            <p:extLst>
              <p:ext uri="{D42A27DB-BD31-4B8C-83A1-F6EECF244321}">
                <p14:modId xmlns:p14="http://schemas.microsoft.com/office/powerpoint/2010/main" val="3518944168"/>
              </p:ext>
            </p:extLst>
          </p:nvPr>
        </p:nvGraphicFramePr>
        <p:xfrm>
          <a:off x="3111252" y="508000"/>
          <a:ext cx="5867400" cy="6124739"/>
        </p:xfrm>
        <a:graphic>
          <a:graphicData uri="http://schemas.openxmlformats.org/drawingml/2006/table">
            <a:tbl>
              <a:tblPr/>
              <a:tblGrid>
                <a:gridCol w="985838">
                  <a:extLst>
                    <a:ext uri="{9D8B030D-6E8A-4147-A177-3AD203B41FA5}">
                      <a16:colId xmlns:a16="http://schemas.microsoft.com/office/drawing/2014/main" val="20000"/>
                    </a:ext>
                  </a:extLst>
                </a:gridCol>
                <a:gridCol w="782637">
                  <a:extLst>
                    <a:ext uri="{9D8B030D-6E8A-4147-A177-3AD203B41FA5}">
                      <a16:colId xmlns:a16="http://schemas.microsoft.com/office/drawing/2014/main" val="20001"/>
                    </a:ext>
                  </a:extLst>
                </a:gridCol>
                <a:gridCol w="814388">
                  <a:extLst>
                    <a:ext uri="{9D8B030D-6E8A-4147-A177-3AD203B41FA5}">
                      <a16:colId xmlns:a16="http://schemas.microsoft.com/office/drawing/2014/main" val="20002"/>
                    </a:ext>
                  </a:extLst>
                </a:gridCol>
                <a:gridCol w="858837">
                  <a:extLst>
                    <a:ext uri="{9D8B030D-6E8A-4147-A177-3AD203B41FA5}">
                      <a16:colId xmlns:a16="http://schemas.microsoft.com/office/drawing/2014/main" val="20003"/>
                    </a:ext>
                  </a:extLst>
                </a:gridCol>
                <a:gridCol w="776288">
                  <a:extLst>
                    <a:ext uri="{9D8B030D-6E8A-4147-A177-3AD203B41FA5}">
                      <a16:colId xmlns:a16="http://schemas.microsoft.com/office/drawing/2014/main" val="20004"/>
                    </a:ext>
                  </a:extLst>
                </a:gridCol>
                <a:gridCol w="750887">
                  <a:extLst>
                    <a:ext uri="{9D8B030D-6E8A-4147-A177-3AD203B41FA5}">
                      <a16:colId xmlns:a16="http://schemas.microsoft.com/office/drawing/2014/main" val="20005"/>
                    </a:ext>
                  </a:extLst>
                </a:gridCol>
                <a:gridCol w="898525">
                  <a:extLst>
                    <a:ext uri="{9D8B030D-6E8A-4147-A177-3AD203B41FA5}">
                      <a16:colId xmlns:a16="http://schemas.microsoft.com/office/drawing/2014/main" val="20006"/>
                    </a:ext>
                  </a:extLst>
                </a:gridCol>
              </a:tblGrid>
              <a:tr h="512811">
                <a:tc rowSpan="2">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sz="1500" b="1" i="0" u="none" strike="noStrike" cap="none" normalizeH="0" baseline="0" dirty="0">
                          <a:ln>
                            <a:noFill/>
                          </a:ln>
                          <a:solidFill>
                            <a:schemeClr val="tx1"/>
                          </a:solidFill>
                          <a:effectLst/>
                          <a:latin typeface="Times New Roman" charset="0"/>
                          <a:cs typeface="Times New Roman" charset="0"/>
                        </a:rPr>
                        <a:t>Fach</a:t>
                      </a: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sz="1700" b="1" i="0" u="none" strike="noStrike" cap="none" normalizeH="0" baseline="0">
                          <a:ln>
                            <a:noFill/>
                          </a:ln>
                          <a:solidFill>
                            <a:schemeClr val="tx1"/>
                          </a:solidFill>
                          <a:effectLst/>
                          <a:latin typeface="Times New Roman" charset="0"/>
                          <a:cs typeface="Times New Roman" charset="0"/>
                        </a:rPr>
                        <a:t>Abi-fach</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sz="1700" b="1" i="0" u="none" strike="noStrike" cap="none" normalizeH="0" baseline="0" dirty="0">
                          <a:ln>
                            <a:noFill/>
                          </a:ln>
                          <a:solidFill>
                            <a:schemeClr val="tx1"/>
                          </a:solidFill>
                          <a:effectLst/>
                          <a:latin typeface="Times New Roman" charset="0"/>
                          <a:cs typeface="Times New Roman" charset="0"/>
                        </a:rPr>
                        <a:t>Q1</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de-DE"/>
                    </a:p>
                  </a:txBody>
                  <a:tcPr/>
                </a:tc>
                <a:tc grid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sz="1700" b="1" i="0" u="none" strike="noStrike" cap="none" normalizeH="0" baseline="0">
                          <a:ln>
                            <a:noFill/>
                          </a:ln>
                          <a:solidFill>
                            <a:schemeClr val="tx1"/>
                          </a:solidFill>
                          <a:effectLst/>
                          <a:latin typeface="Times New Roman" charset="0"/>
                          <a:cs typeface="Times New Roman" charset="0"/>
                        </a:rPr>
                        <a:t>Q2</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de-DE"/>
                    </a:p>
                  </a:txBody>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sz="1100" b="0" i="0" u="none" strike="noStrike" cap="none" normalizeH="0" baseline="0">
                          <a:ln>
                            <a:noFill/>
                          </a:ln>
                          <a:solidFill>
                            <a:schemeClr val="tx1"/>
                          </a:solidFill>
                          <a:effectLst/>
                          <a:latin typeface="Times New Roman" charset="0"/>
                          <a:cs typeface="Times New Roman" charset="0"/>
                        </a:rPr>
                        <a:t>Anzahl anrechenbare Kurse</a:t>
                      </a: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59059">
                <a:tc vMerge="1">
                  <a:txBody>
                    <a:bodyPr/>
                    <a:lstStyle/>
                    <a:p>
                      <a:endParaRPr lang="de-DE"/>
                    </a:p>
                  </a:txBody>
                  <a:tcPr/>
                </a:tc>
                <a:tc vMerge="1">
                  <a:txBody>
                    <a:bodyPr/>
                    <a:lstStyle/>
                    <a:p>
                      <a:endParaRPr lang="de-DE"/>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sz="1100" b="1" i="0" u="none" strike="noStrike" cap="none" normalizeH="0" baseline="0">
                          <a:ln>
                            <a:noFill/>
                          </a:ln>
                          <a:solidFill>
                            <a:schemeClr val="tx1"/>
                          </a:solidFill>
                          <a:effectLst/>
                          <a:latin typeface="Times New Roman" charset="0"/>
                          <a:cs typeface="Times New Roman" charset="0"/>
                        </a:rPr>
                        <a:t>1.</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sz="1100" b="1" i="0" u="none" strike="noStrike" cap="none" normalizeH="0" baseline="0">
                          <a:ln>
                            <a:noFill/>
                          </a:ln>
                          <a:solidFill>
                            <a:schemeClr val="tx1"/>
                          </a:solidFill>
                          <a:effectLst/>
                          <a:latin typeface="Times New Roman" charset="0"/>
                          <a:cs typeface="Times New Roman" charset="0"/>
                        </a:rPr>
                        <a:t>2.</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sz="1100" b="1" i="0" u="none" strike="noStrike" cap="none" normalizeH="0" baseline="0">
                          <a:ln>
                            <a:noFill/>
                          </a:ln>
                          <a:solidFill>
                            <a:schemeClr val="tx1"/>
                          </a:solidFill>
                          <a:effectLst/>
                          <a:latin typeface="Times New Roman" charset="0"/>
                          <a:cs typeface="Times New Roman" charset="0"/>
                        </a:rPr>
                        <a:t>3.</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sz="1100" b="1" i="0" u="none" strike="noStrike" cap="none" normalizeH="0" baseline="0" dirty="0">
                          <a:ln>
                            <a:noFill/>
                          </a:ln>
                          <a:solidFill>
                            <a:schemeClr val="tx1"/>
                          </a:solidFill>
                          <a:effectLst/>
                          <a:latin typeface="Times New Roman" charset="0"/>
                          <a:cs typeface="Times New Roman" charset="0"/>
                        </a:rPr>
                        <a:t>4.</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de-DE"/>
                    </a:p>
                  </a:txBody>
                  <a:tcPr/>
                </a:tc>
                <a:extLst>
                  <a:ext uri="{0D108BD9-81ED-4DB2-BD59-A6C34878D82A}">
                    <a16:rowId xmlns:a16="http://schemas.microsoft.com/office/drawing/2014/main" val="10001"/>
                  </a:ext>
                </a:extLst>
              </a:tr>
              <a:tr h="350499">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sz="1500" b="0" i="0" u="none" strike="noStrike" cap="none" normalizeH="0" baseline="0">
                          <a:ln>
                            <a:noFill/>
                          </a:ln>
                          <a:solidFill>
                            <a:schemeClr val="tx1"/>
                          </a:solidFill>
                          <a:effectLst/>
                          <a:latin typeface="Times New Roman" charset="0"/>
                          <a:cs typeface="Times New Roman" charset="0"/>
                        </a:rPr>
                        <a:t>D</a:t>
                      </a: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700" b="0" i="0" u="none" strike="noStrike" cap="none" normalizeH="0" baseline="0">
                          <a:ln>
                            <a:noFill/>
                          </a:ln>
                          <a:solidFill>
                            <a:schemeClr val="tx1"/>
                          </a:solidFill>
                          <a:effectLst/>
                          <a:latin typeface="Times New Roman" charset="0"/>
                        </a:rPr>
                        <a:t>3.</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sz="1700" b="0" i="0" u="none" strike="noStrike" cap="none" normalizeH="0" baseline="0">
                          <a:ln>
                            <a:noFill/>
                          </a:ln>
                          <a:solidFill>
                            <a:schemeClr val="tx1"/>
                          </a:solidFill>
                          <a:effectLst/>
                          <a:latin typeface="Times New Roman" charset="0"/>
                          <a:cs typeface="Times New Roman" charset="0"/>
                        </a:rPr>
                        <a:t>8</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sz="1700" b="0" i="0" u="none" strike="noStrike" cap="none" normalizeH="0" baseline="0">
                          <a:ln>
                            <a:noFill/>
                          </a:ln>
                          <a:solidFill>
                            <a:schemeClr val="tx1"/>
                          </a:solidFill>
                          <a:effectLst/>
                          <a:latin typeface="Times New Roman" charset="0"/>
                          <a:cs typeface="Times New Roman" charset="0"/>
                        </a:rPr>
                        <a:t>7</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sz="1700" b="0" i="0" u="none" strike="noStrike" cap="none" normalizeH="0" baseline="0">
                          <a:ln>
                            <a:noFill/>
                          </a:ln>
                          <a:solidFill>
                            <a:schemeClr val="tx1"/>
                          </a:solidFill>
                          <a:effectLst/>
                          <a:latin typeface="Times New Roman" charset="0"/>
                          <a:cs typeface="Times New Roman" charset="0"/>
                        </a:rPr>
                        <a:t>7</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sz="1700" b="0" i="0" u="none" strike="noStrike" cap="none" normalizeH="0" baseline="0">
                          <a:ln>
                            <a:noFill/>
                          </a:ln>
                          <a:solidFill>
                            <a:schemeClr val="tx1"/>
                          </a:solidFill>
                          <a:effectLst/>
                          <a:latin typeface="Times New Roman" charset="0"/>
                          <a:cs typeface="Times New Roman" charset="0"/>
                        </a:rPr>
                        <a:t>8</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700" b="1" i="0" u="none" strike="noStrike" cap="none" normalizeH="0" baseline="0">
                          <a:ln>
                            <a:noFill/>
                          </a:ln>
                          <a:solidFill>
                            <a:schemeClr val="tx1"/>
                          </a:solidFill>
                          <a:effectLst/>
                          <a:latin typeface="Times New Roman" charset="0"/>
                        </a:rPr>
                        <a:t>4</a:t>
                      </a: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50499">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sz="1500" b="0" i="0" u="none" strike="noStrike" cap="none" normalizeH="0" baseline="0">
                          <a:ln>
                            <a:noFill/>
                          </a:ln>
                          <a:solidFill>
                            <a:schemeClr val="tx1"/>
                          </a:solidFill>
                          <a:effectLst/>
                          <a:latin typeface="Times New Roman" charset="0"/>
                          <a:cs typeface="Times New Roman" charset="0"/>
                        </a:rPr>
                        <a:t>E</a:t>
                      </a: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de-DE" sz="1700" b="0" i="0" u="none" strike="noStrike" cap="none" normalizeH="0" baseline="0">
                        <a:ln>
                          <a:noFill/>
                        </a:ln>
                        <a:solidFill>
                          <a:schemeClr val="tx1"/>
                        </a:solidFill>
                        <a:effectLst/>
                        <a:latin typeface="Times New Roman" charset="0"/>
                      </a:endParaRP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700" b="0" i="0" u="none" strike="noStrike" cap="none" normalizeH="0" baseline="0" dirty="0">
                          <a:ln>
                            <a:noFill/>
                          </a:ln>
                          <a:solidFill>
                            <a:schemeClr val="tx1"/>
                          </a:solidFill>
                          <a:effectLst/>
                          <a:latin typeface="Times New Roman" charset="0"/>
                        </a:rPr>
                        <a:t>10</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700" b="0" i="0" u="none" strike="noStrike" cap="none" normalizeH="0" baseline="0" dirty="0">
                          <a:ln>
                            <a:noFill/>
                          </a:ln>
                          <a:solidFill>
                            <a:schemeClr val="tx1"/>
                          </a:solidFill>
                          <a:effectLst/>
                          <a:latin typeface="Times New Roman" charset="0"/>
                        </a:rPr>
                        <a:t>10</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700" b="0" i="0" u="none" strike="noStrike" cap="none" normalizeH="0" baseline="0" dirty="0">
                          <a:ln>
                            <a:noFill/>
                          </a:ln>
                          <a:solidFill>
                            <a:schemeClr val="tx1"/>
                          </a:solidFill>
                          <a:effectLst/>
                          <a:latin typeface="Times New Roman" charset="0"/>
                        </a:rPr>
                        <a:t>10</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700" b="0" i="0" u="none" strike="noStrike" cap="none" normalizeH="0" baseline="0" dirty="0">
                          <a:ln>
                            <a:noFill/>
                          </a:ln>
                          <a:solidFill>
                            <a:schemeClr val="tx1"/>
                          </a:solidFill>
                          <a:effectLst/>
                          <a:latin typeface="Times New Roman" charset="0"/>
                        </a:rPr>
                        <a:t>10</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700" b="1" i="0" u="none" strike="noStrike" cap="none" normalizeH="0" baseline="0">
                          <a:ln>
                            <a:noFill/>
                          </a:ln>
                          <a:solidFill>
                            <a:schemeClr val="tx1"/>
                          </a:solidFill>
                          <a:effectLst/>
                          <a:latin typeface="Times New Roman" charset="0"/>
                        </a:rPr>
                        <a:t>4</a:t>
                      </a: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50499">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sz="1500" b="0" i="0" u="none" strike="noStrike" cap="none" normalizeH="0" baseline="0">
                          <a:ln>
                            <a:noFill/>
                          </a:ln>
                          <a:solidFill>
                            <a:schemeClr val="tx1"/>
                          </a:solidFill>
                          <a:effectLst/>
                          <a:latin typeface="Times New Roman" charset="0"/>
                          <a:cs typeface="Times New Roman" charset="0"/>
                        </a:rPr>
                        <a:t>KU</a:t>
                      </a: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de-DE" sz="1700" b="0" i="0" u="none" strike="noStrike" cap="none" normalizeH="0" baseline="0">
                        <a:ln>
                          <a:noFill/>
                        </a:ln>
                        <a:solidFill>
                          <a:schemeClr val="tx1"/>
                        </a:solidFill>
                        <a:effectLst/>
                        <a:latin typeface="Times New Roman" charset="0"/>
                      </a:endParaRP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700" b="0" i="0" u="none" strike="noStrike" cap="none" normalizeH="0" baseline="0" dirty="0">
                          <a:ln>
                            <a:noFill/>
                          </a:ln>
                          <a:solidFill>
                            <a:schemeClr val="tx1"/>
                          </a:solidFill>
                          <a:effectLst/>
                          <a:latin typeface="Times New Roman" charset="0"/>
                        </a:rPr>
                        <a:t>8</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0033"/>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700" b="0" i="0" u="none" strike="noStrike" cap="none" normalizeH="0" baseline="0">
                          <a:ln>
                            <a:noFill/>
                          </a:ln>
                          <a:solidFill>
                            <a:schemeClr val="tx1"/>
                          </a:solidFill>
                          <a:effectLst/>
                          <a:latin typeface="Times New Roman" charset="0"/>
                        </a:rPr>
                        <a:t>10</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700" b="0" i="0" u="none" strike="noStrike" cap="none" normalizeH="0" baseline="0">
                          <a:ln>
                            <a:noFill/>
                          </a:ln>
                          <a:solidFill>
                            <a:schemeClr val="tx1"/>
                          </a:solidFill>
                          <a:effectLst/>
                          <a:latin typeface="Times New Roman" charset="0"/>
                        </a:rPr>
                        <a:t>10</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700" b="0" i="0" u="none" strike="noStrike" cap="none" normalizeH="0" baseline="0" dirty="0">
                          <a:ln>
                            <a:noFill/>
                          </a:ln>
                          <a:solidFill>
                            <a:schemeClr val="tx1"/>
                          </a:solidFill>
                          <a:effectLst/>
                          <a:latin typeface="Times New Roman" charset="0"/>
                        </a:rPr>
                        <a:t>9</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0102B"/>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700" b="1" i="0" u="none" strike="noStrike" cap="none" normalizeH="0" baseline="0">
                          <a:ln>
                            <a:noFill/>
                          </a:ln>
                          <a:solidFill>
                            <a:schemeClr val="tx1"/>
                          </a:solidFill>
                          <a:effectLst/>
                          <a:latin typeface="Times New Roman" charset="0"/>
                        </a:rPr>
                        <a:t>4</a:t>
                      </a: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50499">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sz="1500" b="0" i="0" u="none" strike="noStrike" cap="none" normalizeH="0" baseline="0">
                          <a:ln>
                            <a:noFill/>
                          </a:ln>
                          <a:solidFill>
                            <a:schemeClr val="tx1"/>
                          </a:solidFill>
                          <a:effectLst/>
                          <a:latin typeface="Times New Roman" charset="0"/>
                          <a:cs typeface="Times New Roman" charset="0"/>
                        </a:rPr>
                        <a:t>PA</a:t>
                      </a: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700" b="0" i="0" u="none" strike="noStrike" cap="none" normalizeH="0" baseline="0">
                          <a:ln>
                            <a:noFill/>
                          </a:ln>
                          <a:solidFill>
                            <a:schemeClr val="tx1"/>
                          </a:solidFill>
                          <a:effectLst/>
                          <a:latin typeface="Times New Roman" charset="0"/>
                        </a:rPr>
                        <a:t>LK</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700" b="0" i="0" u="none" strike="noStrike" cap="none" normalizeH="0" baseline="0">
                          <a:ln>
                            <a:noFill/>
                          </a:ln>
                          <a:solidFill>
                            <a:schemeClr val="tx1"/>
                          </a:solidFill>
                          <a:effectLst/>
                          <a:latin typeface="Times New Roman" charset="0"/>
                        </a:rPr>
                        <a:t>7</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700" b="0" i="0" u="none" strike="noStrike" cap="none" normalizeH="0" baseline="0" dirty="0">
                          <a:ln>
                            <a:noFill/>
                          </a:ln>
                          <a:solidFill>
                            <a:srgbClr val="C00000"/>
                          </a:solidFill>
                          <a:effectLst/>
                          <a:latin typeface="Times New Roman" charset="0"/>
                        </a:rPr>
                        <a:t>4</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de-DE" sz="1700" b="0" i="0" u="none" strike="noStrike" cap="none" normalizeH="0" baseline="0" dirty="0">
                        <a:ln>
                          <a:noFill/>
                        </a:ln>
                        <a:solidFill>
                          <a:srgbClr val="C00000"/>
                        </a:solidFill>
                        <a:effectLst/>
                        <a:latin typeface="Times New Roman" charset="0"/>
                      </a:endParaRP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de-DE" sz="1700" b="0" i="0" u="none" strike="noStrike" cap="none" normalizeH="0" baseline="0" dirty="0">
                        <a:ln>
                          <a:noFill/>
                        </a:ln>
                        <a:solidFill>
                          <a:srgbClr val="C00000"/>
                        </a:solidFill>
                        <a:effectLst/>
                        <a:latin typeface="Times New Roman" charset="0"/>
                      </a:endParaRP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700" b="1" i="0" u="none" strike="noStrike" cap="none" normalizeH="0" baseline="0">
                          <a:ln>
                            <a:noFill/>
                          </a:ln>
                          <a:solidFill>
                            <a:schemeClr val="tx1"/>
                          </a:solidFill>
                          <a:effectLst/>
                          <a:latin typeface="Times New Roman" charset="0"/>
                        </a:rPr>
                        <a:t>4</a:t>
                      </a: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50499">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sz="1500" b="0" i="0" u="none" strike="noStrike" cap="none" normalizeH="0" baseline="0">
                          <a:ln>
                            <a:noFill/>
                          </a:ln>
                          <a:solidFill>
                            <a:schemeClr val="tx1"/>
                          </a:solidFill>
                          <a:effectLst/>
                          <a:latin typeface="Times New Roman" charset="0"/>
                          <a:cs typeface="Times New Roman" charset="0"/>
                        </a:rPr>
                        <a:t>SW</a:t>
                      </a: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de-DE" sz="1700" b="0" i="0" u="none" strike="noStrike" cap="none" normalizeH="0" baseline="0">
                        <a:ln>
                          <a:noFill/>
                        </a:ln>
                        <a:solidFill>
                          <a:schemeClr val="tx1"/>
                        </a:solidFill>
                        <a:effectLst/>
                        <a:latin typeface="Times New Roman" charset="0"/>
                      </a:endParaRP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700" b="0" i="0" u="none" strike="noStrike" cap="none" normalizeH="0" baseline="0">
                          <a:ln>
                            <a:noFill/>
                          </a:ln>
                          <a:solidFill>
                            <a:schemeClr val="tx1"/>
                          </a:solidFill>
                          <a:effectLst/>
                          <a:latin typeface="Times New Roman" charset="0"/>
                        </a:rPr>
                        <a:t>--</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700" b="0" i="0" u="none" strike="noStrike" cap="none" normalizeH="0" baseline="0">
                          <a:ln>
                            <a:noFill/>
                          </a:ln>
                          <a:solidFill>
                            <a:schemeClr val="tx1"/>
                          </a:solidFill>
                          <a:effectLst/>
                          <a:latin typeface="Times New Roman" charset="0"/>
                        </a:rPr>
                        <a:t>--</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700" b="0" i="0" u="none" strike="noStrike" cap="none" normalizeH="0" baseline="0">
                          <a:ln>
                            <a:noFill/>
                          </a:ln>
                          <a:solidFill>
                            <a:schemeClr val="tx1"/>
                          </a:solidFill>
                          <a:effectLst/>
                          <a:latin typeface="Times New Roman" charset="0"/>
                        </a:rPr>
                        <a:t>10</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700" b="0" i="0" u="none" strike="noStrike" cap="none" normalizeH="0" baseline="0">
                          <a:ln>
                            <a:noFill/>
                          </a:ln>
                          <a:solidFill>
                            <a:schemeClr val="tx1"/>
                          </a:solidFill>
                          <a:effectLst/>
                          <a:latin typeface="Times New Roman" charset="0"/>
                        </a:rPr>
                        <a:t>10</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700" b="1" i="0" u="none" strike="noStrike" cap="none" normalizeH="0" baseline="0">
                          <a:ln>
                            <a:noFill/>
                          </a:ln>
                          <a:solidFill>
                            <a:schemeClr val="tx1"/>
                          </a:solidFill>
                          <a:effectLst/>
                          <a:latin typeface="Times New Roman" charset="0"/>
                        </a:rPr>
                        <a:t>2</a:t>
                      </a: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50499">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sz="1500" b="0" i="0" u="none" strike="noStrike" cap="none" normalizeH="0" baseline="0">
                          <a:ln>
                            <a:noFill/>
                          </a:ln>
                          <a:solidFill>
                            <a:schemeClr val="tx1"/>
                          </a:solidFill>
                          <a:effectLst/>
                          <a:latin typeface="Times New Roman" charset="0"/>
                          <a:cs typeface="Times New Roman" charset="0"/>
                        </a:rPr>
                        <a:t>GE</a:t>
                      </a: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de-DE" sz="1700" b="0" i="0" u="none" strike="noStrike" cap="none" normalizeH="0" baseline="0">
                        <a:ln>
                          <a:noFill/>
                        </a:ln>
                        <a:solidFill>
                          <a:schemeClr val="tx1"/>
                        </a:solidFill>
                        <a:effectLst/>
                        <a:latin typeface="Times New Roman" charset="0"/>
                      </a:endParaRP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700" b="0" i="0" u="none" strike="noStrike" cap="none" normalizeH="0" baseline="0">
                          <a:ln>
                            <a:noFill/>
                          </a:ln>
                          <a:solidFill>
                            <a:schemeClr val="tx1"/>
                          </a:solidFill>
                          <a:effectLst/>
                          <a:latin typeface="Times New Roman" charset="0"/>
                        </a:rPr>
                        <a:t>--</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700" b="0" i="0" u="none" strike="noStrike" cap="none" normalizeH="0" baseline="0">
                          <a:ln>
                            <a:noFill/>
                          </a:ln>
                          <a:solidFill>
                            <a:schemeClr val="tx1"/>
                          </a:solidFill>
                          <a:effectLst/>
                          <a:latin typeface="Times New Roman" charset="0"/>
                        </a:rPr>
                        <a:t>--</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700" b="0" i="0" u="none" strike="noStrike" cap="none" normalizeH="0" baseline="0" dirty="0">
                          <a:ln>
                            <a:noFill/>
                          </a:ln>
                          <a:solidFill>
                            <a:srgbClr val="C00000"/>
                          </a:solidFill>
                          <a:effectLst/>
                          <a:latin typeface="Times New Roman" charset="0"/>
                        </a:rPr>
                        <a:t>4</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700" b="0" i="0" u="none" strike="noStrike" cap="none" normalizeH="0" baseline="0">
                          <a:ln>
                            <a:noFill/>
                          </a:ln>
                          <a:solidFill>
                            <a:schemeClr val="tx1"/>
                          </a:solidFill>
                          <a:effectLst/>
                          <a:latin typeface="Times New Roman" charset="0"/>
                        </a:rPr>
                        <a:t>8</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700" b="1" i="0" u="none" strike="noStrike" cap="none" normalizeH="0" baseline="0">
                          <a:ln>
                            <a:noFill/>
                          </a:ln>
                          <a:solidFill>
                            <a:schemeClr val="tx1"/>
                          </a:solidFill>
                          <a:effectLst/>
                          <a:latin typeface="Times New Roman" charset="0"/>
                        </a:rPr>
                        <a:t>2</a:t>
                      </a: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50499">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sz="1500" b="0" i="0" u="none" strike="noStrike" cap="none" normalizeH="0" baseline="0">
                          <a:ln>
                            <a:noFill/>
                          </a:ln>
                          <a:solidFill>
                            <a:schemeClr val="tx1"/>
                          </a:solidFill>
                          <a:effectLst/>
                          <a:latin typeface="Times New Roman" charset="0"/>
                          <a:cs typeface="Times New Roman" charset="0"/>
                        </a:rPr>
                        <a:t>M</a:t>
                      </a: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700" b="0" i="0" u="none" strike="noStrike" cap="none" normalizeH="0" baseline="0">
                          <a:ln>
                            <a:noFill/>
                          </a:ln>
                          <a:solidFill>
                            <a:schemeClr val="tx1"/>
                          </a:solidFill>
                          <a:effectLst/>
                          <a:latin typeface="Times New Roman" charset="0"/>
                        </a:rPr>
                        <a:t>LK</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sz="1700" b="0" i="0" u="none" strike="noStrike" cap="none" normalizeH="0" baseline="0">
                          <a:ln>
                            <a:noFill/>
                          </a:ln>
                          <a:solidFill>
                            <a:schemeClr val="tx1"/>
                          </a:solidFill>
                          <a:effectLst/>
                          <a:latin typeface="Times New Roman" charset="0"/>
                          <a:cs typeface="Times New Roman" charset="0"/>
                        </a:rPr>
                        <a:t>9</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sz="1700" b="0" i="0" u="none" strike="noStrike" cap="none" normalizeH="0" baseline="0">
                          <a:ln>
                            <a:noFill/>
                          </a:ln>
                          <a:solidFill>
                            <a:schemeClr val="tx1"/>
                          </a:solidFill>
                          <a:effectLst/>
                          <a:latin typeface="Times New Roman" charset="0"/>
                          <a:cs typeface="Times New Roman" charset="0"/>
                        </a:rPr>
                        <a:t>8</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sz="1700" b="0" i="0" u="none" strike="noStrike" cap="none" normalizeH="0" baseline="0">
                          <a:ln>
                            <a:noFill/>
                          </a:ln>
                          <a:solidFill>
                            <a:schemeClr val="tx1"/>
                          </a:solidFill>
                          <a:effectLst/>
                          <a:latin typeface="Times New Roman" charset="0"/>
                          <a:cs typeface="Times New Roman" charset="0"/>
                        </a:rPr>
                        <a:t>6</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sz="1700" b="0" i="0" u="none" strike="noStrike" cap="none" normalizeH="0" baseline="0">
                          <a:ln>
                            <a:noFill/>
                          </a:ln>
                          <a:solidFill>
                            <a:schemeClr val="tx1"/>
                          </a:solidFill>
                          <a:effectLst/>
                          <a:latin typeface="Times New Roman" charset="0"/>
                          <a:cs typeface="Times New Roman" charset="0"/>
                        </a:rPr>
                        <a:t>7</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700" b="1" i="0" u="none" strike="noStrike" cap="none" normalizeH="0" baseline="0">
                          <a:ln>
                            <a:noFill/>
                          </a:ln>
                          <a:solidFill>
                            <a:schemeClr val="tx1"/>
                          </a:solidFill>
                          <a:effectLst/>
                          <a:latin typeface="Times New Roman" charset="0"/>
                        </a:rPr>
                        <a:t>4</a:t>
                      </a: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50499">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sz="1500" b="0" i="0" u="none" strike="noStrike" cap="none" normalizeH="0" baseline="0">
                          <a:ln>
                            <a:noFill/>
                          </a:ln>
                          <a:solidFill>
                            <a:schemeClr val="tx1"/>
                          </a:solidFill>
                          <a:effectLst/>
                          <a:latin typeface="Times New Roman" charset="0"/>
                          <a:cs typeface="Times New Roman" charset="0"/>
                        </a:rPr>
                        <a:t>BI</a:t>
                      </a: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700" b="0" i="0" u="none" strike="noStrike" cap="none" normalizeH="0" baseline="0">
                          <a:ln>
                            <a:noFill/>
                          </a:ln>
                          <a:solidFill>
                            <a:schemeClr val="tx1"/>
                          </a:solidFill>
                          <a:effectLst/>
                          <a:latin typeface="Times New Roman" charset="0"/>
                        </a:rPr>
                        <a:t>4.</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700" b="0" i="0" u="none" strike="noStrike" cap="none" normalizeH="0" baseline="0">
                          <a:ln>
                            <a:noFill/>
                          </a:ln>
                          <a:solidFill>
                            <a:schemeClr val="tx1"/>
                          </a:solidFill>
                          <a:effectLst/>
                          <a:latin typeface="Times New Roman" charset="0"/>
                        </a:rPr>
                        <a:t>8</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700" b="0" i="0" u="none" strike="noStrike" cap="none" normalizeH="0" baseline="0">
                          <a:ln>
                            <a:noFill/>
                          </a:ln>
                          <a:solidFill>
                            <a:schemeClr val="tx1"/>
                          </a:solidFill>
                          <a:effectLst/>
                          <a:latin typeface="Times New Roman" charset="0"/>
                        </a:rPr>
                        <a:t>7</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700" b="0" i="0" u="none" strike="noStrike" cap="none" normalizeH="0" baseline="0">
                          <a:ln>
                            <a:noFill/>
                          </a:ln>
                          <a:solidFill>
                            <a:schemeClr val="tx1"/>
                          </a:solidFill>
                          <a:effectLst/>
                          <a:latin typeface="Times New Roman" charset="0"/>
                        </a:rPr>
                        <a:t>5</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700" b="0" i="0" u="none" strike="noStrike" cap="none" normalizeH="0" baseline="0">
                          <a:ln>
                            <a:noFill/>
                          </a:ln>
                          <a:solidFill>
                            <a:schemeClr val="tx1"/>
                          </a:solidFill>
                          <a:effectLst/>
                          <a:latin typeface="Times New Roman" charset="0"/>
                        </a:rPr>
                        <a:t>8</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700" b="1" i="0" u="none" strike="noStrike" cap="none" normalizeH="0" baseline="0">
                          <a:ln>
                            <a:noFill/>
                          </a:ln>
                          <a:solidFill>
                            <a:schemeClr val="tx1"/>
                          </a:solidFill>
                          <a:effectLst/>
                          <a:latin typeface="Times New Roman" charset="0"/>
                        </a:rPr>
                        <a:t>4</a:t>
                      </a: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50499">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sz="1500" b="0" i="0" u="none" strike="noStrike" cap="none" normalizeH="0" baseline="0">
                          <a:ln>
                            <a:noFill/>
                          </a:ln>
                          <a:solidFill>
                            <a:schemeClr val="tx1"/>
                          </a:solidFill>
                          <a:effectLst/>
                          <a:latin typeface="Times New Roman" charset="0"/>
                          <a:cs typeface="Times New Roman" charset="0"/>
                        </a:rPr>
                        <a:t>CH</a:t>
                      </a: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de-DE" sz="1700" b="1" i="0" u="none" strike="noStrike" cap="none" normalizeH="0" baseline="0">
                        <a:ln>
                          <a:noFill/>
                        </a:ln>
                        <a:solidFill>
                          <a:schemeClr val="tx1"/>
                        </a:solidFill>
                        <a:effectLst/>
                        <a:latin typeface="Times New Roman" charset="0"/>
                      </a:endParaRP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700" b="0" i="0" u="none" strike="noStrike" cap="none" normalizeH="0" baseline="0">
                          <a:ln>
                            <a:noFill/>
                          </a:ln>
                          <a:solidFill>
                            <a:schemeClr val="tx1"/>
                          </a:solidFill>
                          <a:effectLst/>
                          <a:latin typeface="Times New Roman" charset="0"/>
                        </a:rPr>
                        <a:t>10</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33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700" b="0" i="0" u="none" strike="noStrike" cap="none" normalizeH="0" baseline="0" dirty="0">
                          <a:ln>
                            <a:noFill/>
                          </a:ln>
                          <a:solidFill>
                            <a:schemeClr val="tx1"/>
                          </a:solidFill>
                          <a:effectLst/>
                          <a:latin typeface="Times New Roman" charset="0"/>
                        </a:rPr>
                        <a:t>3</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700" b="0" i="0" u="none" strike="noStrike" cap="none" normalizeH="0" baseline="0">
                          <a:ln>
                            <a:noFill/>
                          </a:ln>
                          <a:solidFill>
                            <a:schemeClr val="tx1"/>
                          </a:solidFill>
                          <a:effectLst/>
                          <a:latin typeface="Times New Roman" charset="0"/>
                        </a:rPr>
                        <a:t>11</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700" b="0" i="0" u="none" strike="noStrike" cap="none" normalizeH="0" baseline="0">
                          <a:ln>
                            <a:noFill/>
                          </a:ln>
                          <a:solidFill>
                            <a:schemeClr val="tx1"/>
                          </a:solidFill>
                          <a:effectLst/>
                          <a:latin typeface="Times New Roman" charset="0"/>
                        </a:rPr>
                        <a:t>10</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700" b="1" i="0" u="none" strike="noStrike" cap="none" normalizeH="0" baseline="0">
                          <a:ln>
                            <a:noFill/>
                          </a:ln>
                          <a:solidFill>
                            <a:schemeClr val="tx1"/>
                          </a:solidFill>
                          <a:effectLst/>
                          <a:latin typeface="Times New Roman" charset="0"/>
                        </a:rPr>
                        <a:t>4</a:t>
                      </a: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50499">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sz="1500" b="0" i="0" u="none" strike="noStrike" cap="none" normalizeH="0" baseline="0">
                          <a:ln>
                            <a:noFill/>
                          </a:ln>
                          <a:solidFill>
                            <a:schemeClr val="tx1"/>
                          </a:solidFill>
                          <a:effectLst/>
                          <a:latin typeface="Times New Roman" charset="0"/>
                          <a:cs typeface="Times New Roman" charset="0"/>
                        </a:rPr>
                        <a:t>KR</a:t>
                      </a: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de-DE" sz="1100" b="1" i="0" u="none" strike="noStrike" cap="none" normalizeH="0" baseline="0">
                        <a:ln>
                          <a:noFill/>
                        </a:ln>
                        <a:solidFill>
                          <a:schemeClr val="tx1"/>
                        </a:solidFill>
                        <a:effectLst/>
                        <a:latin typeface="Times New Roman" charset="0"/>
                      </a:endParaRP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sz="1700" b="0" i="0" u="none" strike="noStrike" cap="none" normalizeH="0" baseline="0">
                          <a:ln>
                            <a:noFill/>
                          </a:ln>
                          <a:solidFill>
                            <a:schemeClr val="tx1"/>
                          </a:solidFill>
                          <a:effectLst/>
                          <a:latin typeface="Times New Roman" charset="0"/>
                          <a:cs typeface="Times New Roman" charset="0"/>
                        </a:rPr>
                        <a:t>8</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sz="1700" b="0" i="0" u="none" strike="noStrike" cap="none" normalizeH="0" baseline="0">
                          <a:ln>
                            <a:noFill/>
                          </a:ln>
                          <a:solidFill>
                            <a:schemeClr val="tx1"/>
                          </a:solidFill>
                          <a:effectLst/>
                          <a:latin typeface="Times New Roman" charset="0"/>
                          <a:cs typeface="Times New Roman" charset="0"/>
                        </a:rPr>
                        <a:t>8</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700" b="0" i="0" u="none" strike="noStrike" cap="none" normalizeH="0" baseline="0">
                          <a:ln>
                            <a:noFill/>
                          </a:ln>
                          <a:solidFill>
                            <a:schemeClr val="tx1"/>
                          </a:solidFill>
                          <a:effectLst/>
                          <a:latin typeface="Times New Roman" charset="0"/>
                        </a:rPr>
                        <a:t>--</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700" b="0" i="0" u="none" strike="noStrike" cap="none" normalizeH="0" baseline="0">
                          <a:ln>
                            <a:noFill/>
                          </a:ln>
                          <a:solidFill>
                            <a:schemeClr val="tx1"/>
                          </a:solidFill>
                          <a:effectLst/>
                          <a:latin typeface="Times New Roman" charset="0"/>
                        </a:rPr>
                        <a:t>--</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700" b="1" i="0" u="none" strike="noStrike" cap="none" normalizeH="0" baseline="0">
                          <a:ln>
                            <a:noFill/>
                          </a:ln>
                          <a:solidFill>
                            <a:schemeClr val="tx1"/>
                          </a:solidFill>
                          <a:effectLst/>
                          <a:latin typeface="Times New Roman" charset="0"/>
                        </a:rPr>
                        <a:t>2</a:t>
                      </a: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350499">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sz="1500" b="0" i="0" u="none" strike="noStrike" cap="none" normalizeH="0" baseline="0">
                          <a:ln>
                            <a:noFill/>
                          </a:ln>
                          <a:solidFill>
                            <a:schemeClr val="tx1"/>
                          </a:solidFill>
                          <a:effectLst/>
                          <a:latin typeface="Times New Roman" charset="0"/>
                          <a:cs typeface="Times New Roman" charset="0"/>
                        </a:rPr>
                        <a:t>SP</a:t>
                      </a: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de-DE" sz="1100" b="1" i="0" u="none" strike="noStrike" cap="none" normalizeH="0" baseline="0">
                        <a:ln>
                          <a:noFill/>
                        </a:ln>
                        <a:solidFill>
                          <a:schemeClr val="tx1"/>
                        </a:solidFill>
                        <a:effectLst/>
                        <a:latin typeface="Times New Roman" charset="0"/>
                      </a:endParaRP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sz="1700" b="0" i="0" u="none" strike="noStrike" cap="none" normalizeH="0" baseline="0" dirty="0">
                          <a:ln>
                            <a:noFill/>
                          </a:ln>
                          <a:solidFill>
                            <a:schemeClr val="tx1"/>
                          </a:solidFill>
                          <a:effectLst/>
                          <a:latin typeface="Times New Roman" charset="0"/>
                          <a:cs typeface="Times New Roman" charset="0"/>
                        </a:rPr>
                        <a:t>10</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330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sz="1700" b="0" i="0" u="none" strike="noStrike" cap="none" normalizeH="0" baseline="0" dirty="0">
                          <a:ln>
                            <a:noFill/>
                          </a:ln>
                          <a:solidFill>
                            <a:schemeClr val="tx1"/>
                          </a:solidFill>
                          <a:effectLst/>
                          <a:latin typeface="Times New Roman" charset="0"/>
                          <a:cs typeface="Times New Roman" charset="0"/>
                        </a:rPr>
                        <a:t>9</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0102B"/>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de-DE" sz="1700" b="0" i="0" u="none" strike="noStrike" kern="1200" cap="none" spc="0" normalizeH="0" baseline="0" noProof="0" dirty="0">
                          <a:ln>
                            <a:noFill/>
                          </a:ln>
                          <a:solidFill>
                            <a:srgbClr val="000000"/>
                          </a:solidFill>
                          <a:effectLst/>
                          <a:uLnTx/>
                          <a:uFillTx/>
                          <a:latin typeface="Times New Roman" charset="0"/>
                          <a:ea typeface="+mn-ea"/>
                          <a:cs typeface="+mn-cs"/>
                        </a:rPr>
                        <a:t>10</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330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sz="1700" b="0" i="0" u="none" strike="noStrike" cap="none" normalizeH="0" baseline="0" dirty="0">
                          <a:ln>
                            <a:noFill/>
                          </a:ln>
                          <a:solidFill>
                            <a:schemeClr val="tx1"/>
                          </a:solidFill>
                          <a:effectLst/>
                          <a:latin typeface="Times New Roman" charset="0"/>
                          <a:cs typeface="Times New Roman" charset="0"/>
                        </a:rPr>
                        <a:t>10</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0102B"/>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700" b="1" i="0" u="none" strike="noStrike" cap="none" normalizeH="0" baseline="0">
                          <a:ln>
                            <a:noFill/>
                          </a:ln>
                          <a:solidFill>
                            <a:schemeClr val="tx1"/>
                          </a:solidFill>
                          <a:effectLst/>
                          <a:latin typeface="Times New Roman" charset="0"/>
                        </a:rPr>
                        <a:t>4</a:t>
                      </a: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350499">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sz="1500" b="0" i="0" u="none" strike="noStrike" cap="none" normalizeH="0" baseline="0">
                          <a:ln>
                            <a:noFill/>
                          </a:ln>
                          <a:solidFill>
                            <a:schemeClr val="tx1"/>
                          </a:solidFill>
                          <a:effectLst/>
                          <a:latin typeface="Times New Roman" charset="0"/>
                          <a:cs typeface="Arial" charset="0"/>
                        </a:rPr>
                        <a:t>V-E</a:t>
                      </a: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de-DE" sz="1100" b="1" i="0" u="none" strike="noStrike" cap="none" normalizeH="0" baseline="0">
                        <a:ln>
                          <a:noFill/>
                        </a:ln>
                        <a:solidFill>
                          <a:schemeClr val="tx1"/>
                        </a:solidFill>
                        <a:effectLst/>
                        <a:latin typeface="Times New Roman" charset="0"/>
                      </a:endParaRP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700" b="0" i="0" u="none" strike="noStrike" cap="none" normalizeH="0" baseline="0">
                          <a:ln>
                            <a:noFill/>
                          </a:ln>
                          <a:solidFill>
                            <a:schemeClr val="tx1"/>
                          </a:solidFill>
                          <a:effectLst/>
                          <a:latin typeface="Times New Roman" charset="0"/>
                        </a:rPr>
                        <a:t>(X)</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700" b="0" i="0" u="none" strike="noStrike" cap="none" normalizeH="0" baseline="0">
                          <a:ln>
                            <a:noFill/>
                          </a:ln>
                          <a:solidFill>
                            <a:schemeClr val="tx1"/>
                          </a:solidFill>
                          <a:effectLst/>
                          <a:latin typeface="Times New Roman" charset="0"/>
                        </a:rPr>
                        <a:t>(X)</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700" b="0" i="0" u="none" strike="noStrike" cap="none" normalizeH="0" baseline="0" dirty="0">
                          <a:ln>
                            <a:noFill/>
                          </a:ln>
                          <a:solidFill>
                            <a:schemeClr val="tx1"/>
                          </a:solidFill>
                          <a:effectLst/>
                          <a:latin typeface="Times New Roman" charset="0"/>
                        </a:rPr>
                        <a:t>--</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700" b="0" i="0" u="none" strike="noStrike" cap="none" normalizeH="0" baseline="0">
                          <a:ln>
                            <a:noFill/>
                          </a:ln>
                          <a:solidFill>
                            <a:schemeClr val="tx1"/>
                          </a:solidFill>
                          <a:effectLst/>
                          <a:latin typeface="Times New Roman" charset="0"/>
                        </a:rPr>
                        <a:t>--</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700" b="1" i="0" u="none" strike="noStrike" cap="none" normalizeH="0" baseline="0">
                          <a:ln>
                            <a:noFill/>
                          </a:ln>
                          <a:solidFill>
                            <a:schemeClr val="tx1"/>
                          </a:solidFill>
                          <a:effectLst/>
                          <a:latin typeface="Times New Roman" charset="0"/>
                        </a:rPr>
                        <a:t>--</a:t>
                      </a: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51900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sz="1500" b="0" i="0" u="none" strike="noStrike" cap="none" normalizeH="0" baseline="0" dirty="0">
                          <a:ln>
                            <a:noFill/>
                          </a:ln>
                          <a:solidFill>
                            <a:schemeClr val="tx1"/>
                          </a:solidFill>
                          <a:effectLst/>
                          <a:latin typeface="Times New Roman" charset="0"/>
                          <a:cs typeface="Times New Roman" charset="0"/>
                        </a:rPr>
                        <a:t>PK</a:t>
                      </a: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de-DE" sz="1100" b="1" i="0" u="none" strike="noStrike" cap="none" normalizeH="0" baseline="0">
                        <a:ln>
                          <a:noFill/>
                        </a:ln>
                        <a:solidFill>
                          <a:schemeClr val="tx1"/>
                        </a:solidFill>
                        <a:effectLst/>
                        <a:latin typeface="Times New Roman" charset="0"/>
                      </a:endParaRP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700" b="0" i="0" u="none" strike="noStrike" cap="none" normalizeH="0" baseline="0">
                          <a:ln>
                            <a:noFill/>
                          </a:ln>
                          <a:solidFill>
                            <a:schemeClr val="tx1"/>
                          </a:solidFill>
                          <a:effectLst/>
                          <a:latin typeface="Times New Roman" charset="0"/>
                        </a:rPr>
                        <a:t>11</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33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700" b="0" i="0" u="none" strike="noStrike" cap="none" normalizeH="0" baseline="0">
                          <a:ln>
                            <a:noFill/>
                          </a:ln>
                          <a:solidFill>
                            <a:schemeClr val="tx1"/>
                          </a:solidFill>
                          <a:effectLst/>
                          <a:latin typeface="Times New Roman" charset="0"/>
                        </a:rPr>
                        <a:t>11</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33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700" b="0" i="0" u="none" strike="noStrike" cap="none" normalizeH="0" baseline="0">
                          <a:ln>
                            <a:noFill/>
                          </a:ln>
                          <a:solidFill>
                            <a:schemeClr val="tx1"/>
                          </a:solidFill>
                          <a:effectLst/>
                          <a:latin typeface="Times New Roman" charset="0"/>
                        </a:rPr>
                        <a:t>--</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700" b="0" i="0" u="none" strike="noStrike" cap="none" normalizeH="0" baseline="0">
                          <a:ln>
                            <a:noFill/>
                          </a:ln>
                          <a:solidFill>
                            <a:schemeClr val="tx1"/>
                          </a:solidFill>
                          <a:effectLst/>
                          <a:latin typeface="Times New Roman" charset="0"/>
                        </a:rPr>
                        <a:t>--</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700" b="1" i="0" u="none" strike="noStrike" cap="none" normalizeH="0" baseline="0">
                          <a:ln>
                            <a:noFill/>
                          </a:ln>
                          <a:solidFill>
                            <a:schemeClr val="tx1"/>
                          </a:solidFill>
                          <a:effectLst/>
                          <a:latin typeface="Times New Roman" charset="0"/>
                        </a:rPr>
                        <a:t>2</a:t>
                      </a: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r h="627866">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de-DE" sz="1600" b="0" i="0" u="none" strike="noStrike" cap="none" normalizeH="0" baseline="0">
                          <a:ln>
                            <a:noFill/>
                          </a:ln>
                          <a:solidFill>
                            <a:schemeClr val="accent2"/>
                          </a:solidFill>
                          <a:effectLst/>
                          <a:latin typeface="Times New Roman" charset="0"/>
                        </a:rPr>
                        <a:t>EF: 33</a:t>
                      </a: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de-DE" sz="1600" b="0" i="0" u="none" strike="noStrike" cap="none" normalizeH="0" baseline="0">
                          <a:ln>
                            <a:noFill/>
                          </a:ln>
                          <a:solidFill>
                            <a:schemeClr val="accent2"/>
                          </a:solidFill>
                          <a:effectLst/>
                          <a:latin typeface="Times New Roman" charset="0"/>
                        </a:rPr>
                        <a:t>WStd</a:t>
                      </a: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de-DE" sz="1600" b="0" i="0" u="none" strike="noStrike" cap="none" normalizeH="0" baseline="0">
                        <a:ln>
                          <a:noFill/>
                        </a:ln>
                        <a:solidFill>
                          <a:schemeClr val="accent2"/>
                        </a:solidFill>
                        <a:effectLst/>
                        <a:latin typeface="Times New Roman" charset="0"/>
                      </a:endParaRP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600" b="0" i="0" u="none" strike="noStrike" cap="none" normalizeH="0" baseline="0">
                          <a:ln>
                            <a:noFill/>
                          </a:ln>
                          <a:solidFill>
                            <a:schemeClr val="accent2"/>
                          </a:solidFill>
                          <a:effectLst/>
                          <a:latin typeface="Times New Roman" charset="0"/>
                        </a:rPr>
                        <a:t>35</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600" b="0" i="0" u="none" strike="noStrike" cap="none" normalizeH="0" baseline="0">
                          <a:ln>
                            <a:noFill/>
                          </a:ln>
                          <a:solidFill>
                            <a:schemeClr val="accent2"/>
                          </a:solidFill>
                          <a:effectLst/>
                          <a:latin typeface="Times New Roman" charset="0"/>
                        </a:rPr>
                        <a:t>35</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600" b="0" i="0" u="none" strike="noStrike" cap="none" normalizeH="0" baseline="0">
                          <a:ln>
                            <a:noFill/>
                          </a:ln>
                          <a:solidFill>
                            <a:schemeClr val="accent2"/>
                          </a:solidFill>
                          <a:effectLst/>
                          <a:latin typeface="Times New Roman" charset="0"/>
                        </a:rPr>
                        <a:t>34</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600" b="0" i="0" u="none" strike="noStrike" cap="none" normalizeH="0" baseline="0">
                          <a:ln>
                            <a:noFill/>
                          </a:ln>
                          <a:solidFill>
                            <a:schemeClr val="accent2"/>
                          </a:solidFill>
                          <a:effectLst/>
                          <a:latin typeface="Times New Roman" charset="0"/>
                        </a:rPr>
                        <a:t>34</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600" b="1" i="0" u="none" strike="noStrike" cap="none" normalizeH="0" baseline="0" dirty="0">
                          <a:ln>
                            <a:noFill/>
                          </a:ln>
                          <a:solidFill>
                            <a:schemeClr val="tx1"/>
                          </a:solidFill>
                          <a:effectLst/>
                          <a:latin typeface="Times New Roman" charset="0"/>
                        </a:rPr>
                        <a:t>40</a:t>
                      </a: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5"/>
                  </a:ext>
                </a:extLst>
              </a:tr>
            </a:tbl>
          </a:graphicData>
        </a:graphic>
      </p:graphicFrame>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tandarddesign">
  <a:themeElements>
    <a:clrScheme name="Standard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andarddesign">
      <a:majorFont>
        <a:latin typeface="Times New Roman"/>
        <a:ea typeface=""/>
        <a:cs typeface=""/>
      </a:majorFont>
      <a:minorFont>
        <a:latin typeface="Times New Roman"/>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Arial" charset="0"/>
          </a:defRPr>
        </a:defPPr>
      </a:lstStyle>
    </a:lnDef>
  </a:objectDefaults>
  <a:extraClrSchemeLst>
    <a:extraClrScheme>
      <a:clrScheme name="Standard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rd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ndard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Standarddesign">
  <a:themeElements>
    <a:clrScheme name="Standard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andarddesign">
      <a:majorFont>
        <a:latin typeface="Times New Roman"/>
        <a:ea typeface=""/>
        <a:cs typeface=""/>
      </a:majorFont>
      <a:minorFont>
        <a:latin typeface="Times New Roman"/>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Arial" charset="0"/>
          </a:defRPr>
        </a:defPPr>
      </a:lstStyle>
    </a:lnDef>
  </a:objectDefaults>
  <a:extraClrSchemeLst>
    <a:extraClrScheme>
      <a:clrScheme name="Standard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rd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ndard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6_Standarddesign">
  <a:themeElements>
    <a:clrScheme name="Standard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andarddesign">
      <a:majorFont>
        <a:latin typeface="Times New Roman"/>
        <a:ea typeface=""/>
        <a:cs typeface=""/>
      </a:majorFont>
      <a:minorFont>
        <a:latin typeface="Times New Roman"/>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Arial" charset="0"/>
          </a:defRPr>
        </a:defPPr>
      </a:lstStyle>
    </a:lnDef>
  </a:objectDefaults>
  <a:extraClrSchemeLst>
    <a:extraClrScheme>
      <a:clrScheme name="Standard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rd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ndard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7_Standarddesign">
  <a:themeElements>
    <a:clrScheme name="Standard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andarddesign">
      <a:majorFont>
        <a:latin typeface="Times New Roman"/>
        <a:ea typeface=""/>
        <a:cs typeface=""/>
      </a:majorFont>
      <a:minorFont>
        <a:latin typeface="Times New Roman"/>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Arial" charset="0"/>
          </a:defRPr>
        </a:defPPr>
      </a:lstStyle>
    </a:lnDef>
  </a:objectDefaults>
  <a:extraClrSchemeLst>
    <a:extraClrScheme>
      <a:clrScheme name="Standard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rd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ndard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Standarddesign">
  <a:themeElements>
    <a:clrScheme name="Standard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andarddesign">
      <a:majorFont>
        <a:latin typeface="Times New Roman"/>
        <a:ea typeface=""/>
        <a:cs typeface=""/>
      </a:majorFont>
      <a:minorFont>
        <a:latin typeface="Times New Roman"/>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Arial" charset="0"/>
          </a:defRPr>
        </a:defPPr>
      </a:lstStyle>
    </a:lnDef>
  </a:objectDefaults>
  <a:extraClrSchemeLst>
    <a:extraClrScheme>
      <a:clrScheme name="Standard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rd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ndard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Standarddesign">
  <a:themeElements>
    <a:clrScheme name="Standard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andarddesign">
      <a:majorFont>
        <a:latin typeface="Times New Roman"/>
        <a:ea typeface=""/>
        <a:cs typeface=""/>
      </a:majorFont>
      <a:minorFont>
        <a:latin typeface="Times New Roman"/>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Arial" charset="0"/>
          </a:defRPr>
        </a:defPPr>
      </a:lstStyle>
    </a:lnDef>
  </a:objectDefaults>
  <a:extraClrSchemeLst>
    <a:extraClrScheme>
      <a:clrScheme name="Standard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rd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ndard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5_Standarddesign">
  <a:themeElements>
    <a:clrScheme name="Standard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andarddesign">
      <a:majorFont>
        <a:latin typeface="Times New Roman"/>
        <a:ea typeface=""/>
        <a:cs typeface=""/>
      </a:majorFont>
      <a:minorFont>
        <a:latin typeface="Times New Roman"/>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Arial" charset="0"/>
          </a:defRPr>
        </a:defPPr>
      </a:lstStyle>
    </a:lnDef>
  </a:objectDefaults>
  <a:extraClrSchemeLst>
    <a:extraClrScheme>
      <a:clrScheme name="Standard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rd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ndard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Lariss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1542</Words>
  <Application>Microsoft Office PowerPoint</Application>
  <PresentationFormat>Bildschirmpräsentation (4:3)</PresentationFormat>
  <Paragraphs>721</Paragraphs>
  <Slides>19</Slides>
  <Notes>9</Notes>
  <HiddenSlides>0</HiddenSlides>
  <MMClips>0</MMClips>
  <ScaleCrop>false</ScaleCrop>
  <HeadingPairs>
    <vt:vector size="6" baseType="variant">
      <vt:variant>
        <vt:lpstr>Verwendete Schriftarten</vt:lpstr>
      </vt:variant>
      <vt:variant>
        <vt:i4>3</vt:i4>
      </vt:variant>
      <vt:variant>
        <vt:lpstr>Design</vt:lpstr>
      </vt:variant>
      <vt:variant>
        <vt:i4>7</vt:i4>
      </vt:variant>
      <vt:variant>
        <vt:lpstr>Folientitel</vt:lpstr>
      </vt:variant>
      <vt:variant>
        <vt:i4>19</vt:i4>
      </vt:variant>
    </vt:vector>
  </HeadingPairs>
  <TitlesOfParts>
    <vt:vector size="29" baseType="lpstr">
      <vt:lpstr>Arial</vt:lpstr>
      <vt:lpstr>Calibri</vt:lpstr>
      <vt:lpstr>Times New Roman</vt:lpstr>
      <vt:lpstr>Standarddesign</vt:lpstr>
      <vt:lpstr>1_Standarddesign</vt:lpstr>
      <vt:lpstr>6_Standarddesign</vt:lpstr>
      <vt:lpstr>7_Standarddesign</vt:lpstr>
      <vt:lpstr>2_Standarddesign</vt:lpstr>
      <vt:lpstr>4_Standarddesign</vt:lpstr>
      <vt:lpstr>5_Standarddesign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Gesamtergebnis Abitur (bei besserem mündlichen Ergebnis)</vt:lpstr>
      <vt:lpstr>Gesamtergebnis Abitur (Abiturdurchschnittsnote)</vt:lpstr>
      <vt:lpstr>Datenerfassung Abitur Erläuterung der einzelnen Punkte</vt:lpstr>
      <vt:lpstr>PowerPoint-Präsentation</vt:lpstr>
      <vt:lpstr>Datenerfassung Abitur Erläuterung der einzelnen Punkte</vt:lpstr>
      <vt:lpstr>PowerPoint-Präsentation</vt:lpstr>
      <vt:lpstr>PowerPoint-Präsentation</vt:lpstr>
      <vt:lpstr>Datenerfassung Abitur Erläuterung der einzelnen Punkte</vt:lpstr>
      <vt:lpstr>Datenerfassung Abitur Erläuterung der einzelnen Punkte</vt:lpstr>
    </vt:vector>
  </TitlesOfParts>
  <Company>Unknown Organization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user</dc:creator>
  <cp:lastModifiedBy>Pecher, Monika</cp:lastModifiedBy>
  <cp:revision>201</cp:revision>
  <cp:lastPrinted>2008-02-18T16:48:41Z</cp:lastPrinted>
  <dcterms:created xsi:type="dcterms:W3CDTF">2003-12-27T11:23:04Z</dcterms:created>
  <dcterms:modified xsi:type="dcterms:W3CDTF">2021-04-12T14:14:43Z</dcterms:modified>
</cp:coreProperties>
</file>